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-18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6917846" y="990600"/>
            <a:ext cx="5898187" cy="3640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4114800"/>
            <a:ext cx="7777796" cy="1213778"/>
          </a:xfrm>
        </p:spPr>
        <p:txBody>
          <a:bodyPr anchor="t">
            <a:noAutofit/>
          </a:bodyPr>
          <a:lstStyle/>
          <a:p>
            <a:r>
              <a:rPr lang="en-US" sz="24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4276 Sebago Road</a:t>
            </a:r>
            <a:br>
              <a:rPr lang="en-US" sz="18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Quigley Farms ~ </a:t>
            </a:r>
            <a:r>
              <a:rPr lang="en-US" sz="1800" dirty="0" err="1">
                <a:latin typeface="Futura Bk BT" panose="020B0502020204020303" pitchFamily="34" charset="0"/>
                <a:cs typeface="Microsoft Sans Serif" panose="020B0604020202020204" pitchFamily="34" charset="0"/>
              </a:rPr>
              <a:t>Meggett</a:t>
            </a:r>
            <a: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, SC 29449</a:t>
            </a:r>
            <a:b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8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MLS# 19034506 ~ $199,000</a:t>
            </a:r>
            <a:endParaRPr lang="en-US" sz="1000" dirty="0"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6422" y="9136336"/>
            <a:ext cx="20574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 Rozier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209-3129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kellywrozier@gmail.com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8578" y="9197891"/>
            <a:ext cx="2057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48187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7720708" y="130405"/>
            <a:ext cx="406556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Just Listed</a:t>
            </a:r>
          </a:p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+</a:t>
            </a:r>
          </a:p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Open House</a:t>
            </a:r>
          </a:p>
          <a:p>
            <a:pPr algn="ctr"/>
            <a:r>
              <a:rPr lang="en-US" sz="3600" b="1" cap="none" spc="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Saturday, March 24</a:t>
            </a:r>
            <a:r>
              <a:rPr lang="en-US" sz="3600" b="1" cap="none" spc="0" baseline="3000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th</a:t>
            </a:r>
            <a:r>
              <a:rPr lang="en-US" sz="3600" b="1" cap="none" spc="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 11-1 </a:t>
            </a:r>
          </a:p>
        </p:txBody>
      </p:sp>
      <p:sp>
        <p:nvSpPr>
          <p:cNvPr id="8" name="Rectangle 7"/>
          <p:cNvSpPr/>
          <p:nvPr/>
        </p:nvSpPr>
        <p:spPr>
          <a:xfrm>
            <a:off x="2699" y="0"/>
            <a:ext cx="77670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$1,000 Agent Bonus!</a:t>
            </a:r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7000" y="771639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-3517811" y="8756322"/>
            <a:ext cx="38777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Andrew Sorrentino</a:t>
            </a:r>
          </a:p>
          <a:p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371-6218</a:t>
            </a:r>
          </a:p>
          <a:p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andrew.sorrentino@agentowned.com</a:t>
            </a:r>
          </a:p>
        </p:txBody>
      </p:sp>
      <p:pic>
        <p:nvPicPr>
          <p:cNvPr id="24" name="Picture 2">
            <a:extLst>
              <a:ext uri="{FF2B5EF4-FFF2-40B4-BE49-F238E27FC236}">
                <a16:creationId xmlns:a16="http://schemas.microsoft.com/office/drawing/2014/main" id="{79FFF925-F1C3-4B98-8B70-382E05A41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27695" y="140604"/>
            <a:ext cx="1563624" cy="2362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">
            <a:extLst>
              <a:ext uri="{FF2B5EF4-FFF2-40B4-BE49-F238E27FC236}">
                <a16:creationId xmlns:a16="http://schemas.microsoft.com/office/drawing/2014/main" id="{B3E5CD9F-65BB-4A8B-9E80-C621611C1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5158987" y="4888637"/>
            <a:ext cx="585975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2">
            <a:extLst>
              <a:ext uri="{FF2B5EF4-FFF2-40B4-BE49-F238E27FC236}">
                <a16:creationId xmlns:a16="http://schemas.microsoft.com/office/drawing/2014/main" id="{63E3414E-B7B9-4A52-BFC4-06DAB5E4E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6705600" y="4888637"/>
            <a:ext cx="582301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2">
            <a:extLst>
              <a:ext uri="{FF2B5EF4-FFF2-40B4-BE49-F238E27FC236}">
                <a16:creationId xmlns:a16="http://schemas.microsoft.com/office/drawing/2014/main" id="{E88317BB-5D03-484C-A2AF-CC9DCEDD20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445958" y="4916048"/>
            <a:ext cx="586588" cy="8798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45" y="5029201"/>
            <a:ext cx="7715311" cy="2209800"/>
          </a:xfrm>
        </p:spPr>
        <p:txBody>
          <a:bodyPr anchor="ctr">
            <a:noAutofit/>
          </a:bodyPr>
          <a:lstStyle/>
          <a:p>
            <a:r>
              <a:rPr lang="en-US" sz="1600" b="1" i="1" dirty="0">
                <a:solidFill>
                  <a:srgbClr val="FF0000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**PRICE REDUCED**</a:t>
            </a:r>
          </a:p>
          <a:p>
            <a:r>
              <a:rPr lang="en-US" sz="1600" dirty="0">
                <a:solidFill>
                  <a:schemeClr val="tx1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Schedule your showing today to see this great starter home, investment property, or live in while you build your dream home on this beautiful 4 acre lot located in Quigley Farms in beautiful </a:t>
            </a:r>
            <a:r>
              <a:rPr lang="en-US" sz="1600" dirty="0" err="1">
                <a:solidFill>
                  <a:schemeClr val="tx1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Meggett</a:t>
            </a:r>
            <a:r>
              <a:rPr lang="en-US" sz="1600" dirty="0">
                <a:solidFill>
                  <a:schemeClr val="tx1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. So much potential, quiet and secluded. Bring your horses. This is a manufactured home on a brick foundation. It has an open floor plan with great room and fire place, separate dining room, laundry room, 4 bedrooms and 2.5 baths. There is another room that is big enough for a 5th bedroom or home office. Home is being sold AS IS. This is an estate sale.</a:t>
            </a:r>
          </a:p>
        </p:txBody>
      </p:sp>
      <p:pic>
        <p:nvPicPr>
          <p:cNvPr id="25" name="Picture 2">
            <a:extLst>
              <a:ext uri="{FF2B5EF4-FFF2-40B4-BE49-F238E27FC236}">
                <a16:creationId xmlns:a16="http://schemas.microsoft.com/office/drawing/2014/main" id="{3663381F-0A94-4919-A616-D115A0188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42503" y="803088"/>
            <a:ext cx="5898187" cy="30409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2">
            <a:extLst>
              <a:ext uri="{FF2B5EF4-FFF2-40B4-BE49-F238E27FC236}">
                <a16:creationId xmlns:a16="http://schemas.microsoft.com/office/drawing/2014/main" id="{C084F99B-6383-4ED3-9A68-CB262C5A37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200" y="7225913"/>
            <a:ext cx="1828800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2">
            <a:extLst>
              <a:ext uri="{FF2B5EF4-FFF2-40B4-BE49-F238E27FC236}">
                <a16:creationId xmlns:a16="http://schemas.microsoft.com/office/drawing/2014/main" id="{F3710D84-5013-4DBC-87E5-698596377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37000" y="7225913"/>
            <a:ext cx="1828800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2">
            <a:extLst>
              <a:ext uri="{FF2B5EF4-FFF2-40B4-BE49-F238E27FC236}">
                <a16:creationId xmlns:a16="http://schemas.microsoft.com/office/drawing/2014/main" id="{7E46460C-C2AC-440D-918F-457AF20DC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867400" y="7225913"/>
            <a:ext cx="1828800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9" name="Picture 8">
            <a:extLst>
              <a:ext uri="{FF2B5EF4-FFF2-40B4-BE49-F238E27FC236}">
                <a16:creationId xmlns:a16="http://schemas.microsoft.com/office/drawing/2014/main" id="{55B3B569-3376-4D82-A1BF-523C777B2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104937" y="9119980"/>
            <a:ext cx="1562527" cy="70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">
            <a:extLst>
              <a:ext uri="{FF2B5EF4-FFF2-40B4-BE49-F238E27FC236}">
                <a16:creationId xmlns:a16="http://schemas.microsoft.com/office/drawing/2014/main" id="{1D025A9F-630E-4063-926F-A9298DB7DC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06600" y="7225913"/>
            <a:ext cx="1828800" cy="13716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188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DECODE</vt:lpstr>
      <vt:lpstr>Arial</vt:lpstr>
      <vt:lpstr>Calibri</vt:lpstr>
      <vt:lpstr>Futura Bk BT</vt:lpstr>
      <vt:lpstr>Futura Lt BT</vt:lpstr>
      <vt:lpstr>Georgia</vt:lpstr>
      <vt:lpstr>Office Theme</vt:lpstr>
      <vt:lpstr>4276 Sebago Road Quigley Farms ~ Meggett, SC 29449 MLS# 19034506 ~ $199,000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76</cp:revision>
  <dcterms:created xsi:type="dcterms:W3CDTF">2006-08-16T00:00:00Z</dcterms:created>
  <dcterms:modified xsi:type="dcterms:W3CDTF">2020-04-07T17:44:20Z</dcterms:modified>
</cp:coreProperties>
</file>