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178" y="4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5" Type="http://schemas.openxmlformats.org/officeDocument/2006/relationships/image" Target="../media/image14.jpg"/><Relationship Id="rId10" Type="http://schemas.openxmlformats.org/officeDocument/2006/relationships/image" Target="../media/image9.jpg"/><Relationship Id="rId4" Type="http://schemas.openxmlformats.org/officeDocument/2006/relationships/image" Target="../media/image3.gif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0"/>
            <a:ext cx="7772400" cy="10058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6917846" y="990600"/>
            <a:ext cx="5898187" cy="36407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1" y="4114800"/>
            <a:ext cx="7777796" cy="1213778"/>
          </a:xfrm>
        </p:spPr>
        <p:txBody>
          <a:bodyPr anchor="t">
            <a:noAutofit/>
          </a:bodyPr>
          <a:lstStyle/>
          <a:p>
            <a:r>
              <a:rPr lang="en-US" sz="24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4276 Sebago Road</a:t>
            </a:r>
            <a:br>
              <a:rPr lang="en-US" sz="18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en-US" sz="18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Quigley Farms ~ </a:t>
            </a:r>
            <a:r>
              <a:rPr lang="en-US" sz="1800" dirty="0" err="1">
                <a:latin typeface="Futura Bk BT" panose="020B0502020204020303" pitchFamily="34" charset="0"/>
                <a:cs typeface="Microsoft Sans Serif" panose="020B0604020202020204" pitchFamily="34" charset="0"/>
              </a:rPr>
              <a:t>Meggett</a:t>
            </a:r>
            <a:r>
              <a:rPr lang="en-US" sz="18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, SC 29449</a:t>
            </a:r>
            <a:br>
              <a:rPr lang="en-US" sz="1800" dirty="0"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en-US" sz="18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MLS# 20012121 ~ $194,000</a:t>
            </a:r>
            <a:endParaRPr lang="en-US" sz="1000" dirty="0">
              <a:latin typeface="Futura Bk BT" panose="020B0502020204020303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5023" y="9136336"/>
            <a:ext cx="2057401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Kelly Rozier</a:t>
            </a:r>
          </a:p>
          <a:p>
            <a:pPr algn="ctr"/>
            <a:r>
              <a:rPr lang="en-US" sz="11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(843) 209-3129</a:t>
            </a:r>
          </a:p>
          <a:p>
            <a:pPr algn="ctr"/>
            <a:r>
              <a:rPr lang="en-US" sz="11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kellywrozier@gmail.com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5717178" y="9197891"/>
            <a:ext cx="20574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Brand Name Real Estate</a:t>
            </a:r>
          </a:p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4 Carriage Lane Suite 106</a:t>
            </a:r>
          </a:p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Charleston, SC 29407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848187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7949309" y="130405"/>
            <a:ext cx="4065565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Just Listed</a:t>
            </a:r>
          </a:p>
          <a:p>
            <a:pPr algn="ctr"/>
            <a:r>
              <a:rPr lang="en-US" sz="3600" b="1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+</a:t>
            </a:r>
          </a:p>
          <a:p>
            <a:pPr algn="ctr"/>
            <a:r>
              <a:rPr lang="en-US" sz="3600" b="1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Open House</a:t>
            </a:r>
          </a:p>
          <a:p>
            <a:pPr algn="ctr"/>
            <a:r>
              <a:rPr lang="en-US" sz="3600" b="1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Saturday, March 24</a:t>
            </a:r>
            <a:r>
              <a:rPr lang="en-US" sz="3600" b="1" baseline="30000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th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 11-1 </a:t>
            </a:r>
          </a:p>
        </p:txBody>
      </p:sp>
      <p:sp>
        <p:nvSpPr>
          <p:cNvPr id="8" name="Rectangle 7"/>
          <p:cNvSpPr/>
          <p:nvPr/>
        </p:nvSpPr>
        <p:spPr>
          <a:xfrm>
            <a:off x="231300" y="0"/>
            <a:ext cx="77670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Futura Lt BT" panose="020B0402020204020303" pitchFamily="34" charset="0"/>
                <a:cs typeface="Narkisim" panose="020E0502050101010101" pitchFamily="34" charset="-79"/>
              </a:rPr>
              <a:t>$1,000 Agent Bonus!</a:t>
            </a:r>
          </a:p>
        </p:txBody>
      </p:sp>
      <p:pic>
        <p:nvPicPr>
          <p:cNvPr id="16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744200" y="7716396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Rectangle 26"/>
          <p:cNvSpPr/>
          <p:nvPr/>
        </p:nvSpPr>
        <p:spPr>
          <a:xfrm>
            <a:off x="-3289211" y="8756322"/>
            <a:ext cx="387775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Andrew Sorrentino</a:t>
            </a:r>
          </a:p>
          <a:p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(843) 371-6218</a:t>
            </a:r>
          </a:p>
          <a:p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andrew.sorrentino@agentowned.com</a:t>
            </a:r>
          </a:p>
        </p:txBody>
      </p:sp>
      <p:pic>
        <p:nvPicPr>
          <p:cNvPr id="24" name="Picture 2">
            <a:extLst>
              <a:ext uri="{FF2B5EF4-FFF2-40B4-BE49-F238E27FC236}">
                <a16:creationId xmlns:a16="http://schemas.microsoft.com/office/drawing/2014/main" id="{79FFF925-F1C3-4B98-8B70-382E05A414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84895" y="140604"/>
            <a:ext cx="1563624" cy="23627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1" name="Picture 2">
            <a:extLst>
              <a:ext uri="{FF2B5EF4-FFF2-40B4-BE49-F238E27FC236}">
                <a16:creationId xmlns:a16="http://schemas.microsoft.com/office/drawing/2014/main" id="{B3E5CD9F-65BB-4A8B-9E80-C621611C19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5158987" y="4888637"/>
            <a:ext cx="585975" cy="8798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2">
            <a:extLst>
              <a:ext uri="{FF2B5EF4-FFF2-40B4-BE49-F238E27FC236}">
                <a16:creationId xmlns:a16="http://schemas.microsoft.com/office/drawing/2014/main" id="{63E3414E-B7B9-4A52-BFC4-06DAB5E4EE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6705600" y="4888637"/>
            <a:ext cx="582301" cy="8798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3" name="Picture 2">
            <a:extLst>
              <a:ext uri="{FF2B5EF4-FFF2-40B4-BE49-F238E27FC236}">
                <a16:creationId xmlns:a16="http://schemas.microsoft.com/office/drawing/2014/main" id="{E88317BB-5D03-484C-A2AF-CC9DCEDD20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3445958" y="4916048"/>
            <a:ext cx="586588" cy="8798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7146" y="5029201"/>
            <a:ext cx="7715311" cy="2209800"/>
          </a:xfrm>
        </p:spPr>
        <p:txBody>
          <a:bodyPr anchor="ctr">
            <a:noAutofit/>
          </a:bodyPr>
          <a:lstStyle/>
          <a:p>
            <a:r>
              <a:rPr lang="en-US" sz="1600" b="1" i="1" dirty="0">
                <a:solidFill>
                  <a:srgbClr val="FF0000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**PRICE REDUCED**</a:t>
            </a:r>
          </a:p>
          <a:p>
            <a:r>
              <a:rPr lang="en-US" sz="1600" dirty="0">
                <a:solidFill>
                  <a:schemeClr val="tx1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Schedule your showing today to see this beautiful 4 acre lot located in Quigley Farms in beautiful </a:t>
            </a:r>
            <a:r>
              <a:rPr lang="en-US" sz="1600" dirty="0" err="1">
                <a:solidFill>
                  <a:schemeClr val="tx1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Meggett</a:t>
            </a:r>
            <a:r>
              <a:rPr lang="en-US" sz="1600" dirty="0">
                <a:solidFill>
                  <a:schemeClr val="tx1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. So much potential, quiet and secluded. Bring your horses. There is a manufactured home on a brick foundation that needs some updating but is livable! Could be a great starter home, investment property, or live in while you build your dream home. Please see MLS#: 19034506 for home info. Home is being sold AS IS. This is an estate sale.</a:t>
            </a:r>
          </a:p>
        </p:txBody>
      </p:sp>
      <p:pic>
        <p:nvPicPr>
          <p:cNvPr id="25" name="Picture 2">
            <a:extLst>
              <a:ext uri="{FF2B5EF4-FFF2-40B4-BE49-F238E27FC236}">
                <a16:creationId xmlns:a16="http://schemas.microsoft.com/office/drawing/2014/main" id="{3663381F-0A94-4919-A616-D115A0188A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852152" y="803089"/>
            <a:ext cx="4536091" cy="304095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" name="Picture 2">
            <a:extLst>
              <a:ext uri="{FF2B5EF4-FFF2-40B4-BE49-F238E27FC236}">
                <a16:creationId xmlns:a16="http://schemas.microsoft.com/office/drawing/2014/main" id="{C084F99B-6383-4ED3-9A68-CB262C5A37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08619" y="7225913"/>
            <a:ext cx="1821164" cy="13716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8" name="Picture 2">
            <a:extLst>
              <a:ext uri="{FF2B5EF4-FFF2-40B4-BE49-F238E27FC236}">
                <a16:creationId xmlns:a16="http://schemas.microsoft.com/office/drawing/2014/main" id="{F3710D84-5013-4DBC-87E5-698596377D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696663" y="7738665"/>
            <a:ext cx="1828800" cy="13716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6" name="Picture 2">
            <a:extLst>
              <a:ext uri="{FF2B5EF4-FFF2-40B4-BE49-F238E27FC236}">
                <a16:creationId xmlns:a16="http://schemas.microsoft.com/office/drawing/2014/main" id="{7E46460C-C2AC-440D-918F-457AF20DCC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096000" y="7225913"/>
            <a:ext cx="1828800" cy="13716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9" name="Picture 8">
            <a:extLst>
              <a:ext uri="{FF2B5EF4-FFF2-40B4-BE49-F238E27FC236}">
                <a16:creationId xmlns:a16="http://schemas.microsoft.com/office/drawing/2014/main" id="{55B3B569-3376-4D82-A1BF-523C777B25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33538" y="9119980"/>
            <a:ext cx="1562527" cy="709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2">
            <a:extLst>
              <a:ext uri="{FF2B5EF4-FFF2-40B4-BE49-F238E27FC236}">
                <a16:creationId xmlns:a16="http://schemas.microsoft.com/office/drawing/2014/main" id="{1D025A9F-630E-4063-926F-A9298DB7DC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786983" y="6134101"/>
            <a:ext cx="1828800" cy="13716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1" name="Picture 2">
            <a:extLst>
              <a:ext uri="{FF2B5EF4-FFF2-40B4-BE49-F238E27FC236}">
                <a16:creationId xmlns:a16="http://schemas.microsoft.com/office/drawing/2014/main" id="{48C59A28-3303-40BD-9487-395C1D50CD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781300" y="7222477"/>
            <a:ext cx="2667000" cy="13750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522</TotalTime>
  <Words>164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 DECODE</vt:lpstr>
      <vt:lpstr>Arial</vt:lpstr>
      <vt:lpstr>Calibri</vt:lpstr>
      <vt:lpstr>Futura Bk BT</vt:lpstr>
      <vt:lpstr>Futura Lt BT</vt:lpstr>
      <vt:lpstr>Georgia</vt:lpstr>
      <vt:lpstr>Office Theme</vt:lpstr>
      <vt:lpstr>4276 Sebago Road Quigley Farms ~ Meggett, SC 29449 MLS# 20012121 ~ $194,000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77</cp:revision>
  <dcterms:created xsi:type="dcterms:W3CDTF">2006-08-16T00:00:00Z</dcterms:created>
  <dcterms:modified xsi:type="dcterms:W3CDTF">2020-06-03T18:49:55Z</dcterms:modified>
</cp:coreProperties>
</file>