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96" y="-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8866" y="7490365"/>
            <a:ext cx="5537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464" y="1355987"/>
            <a:ext cx="5384800" cy="644219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950" y="1346201"/>
            <a:ext cx="5384800" cy="644219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577141" y="936092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5726221" y="116498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2393247"/>
            <a:ext cx="4292601" cy="243745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982163"/>
            <a:ext cx="4284134" cy="203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07" y="7143457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3" y="7143457"/>
            <a:ext cx="3776134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0448" y="7143457"/>
            <a:ext cx="415517" cy="486833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234254"/>
            <a:ext cx="1073150" cy="63518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666" y="1475083"/>
            <a:ext cx="3884084" cy="587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985907"/>
            <a:ext cx="4690533" cy="18161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1" y="4967113"/>
            <a:ext cx="4673600" cy="17460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3836" y="2828543"/>
            <a:ext cx="2400300" cy="480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7580" y="2825751"/>
            <a:ext cx="2400300" cy="4806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2" y="2829749"/>
            <a:ext cx="2204641" cy="109361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002" y="2829748"/>
            <a:ext cx="2208276" cy="1097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3836" y="3925824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3863" y="3926417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3353562" y="80467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562356" y="768096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31732" y="2693390"/>
            <a:ext cx="2298620" cy="200404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640718" y="1534658"/>
            <a:ext cx="2265594" cy="616731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1094" y="4831664"/>
            <a:ext cx="2286668" cy="28005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6274" y="7847564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16" y="7772349"/>
            <a:ext cx="2641955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67985" y="7862616"/>
            <a:ext cx="415517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58794" y="76769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3348576" y="805227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29818" y="2694432"/>
            <a:ext cx="2297430" cy="199948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3673962" y="1609696"/>
            <a:ext cx="2185397" cy="605254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4108" y="4828032"/>
            <a:ext cx="2283714" cy="28041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9452" y="7851650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27" y="7774717"/>
            <a:ext cx="248928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71567" y="7866702"/>
            <a:ext cx="415517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471488" y="8092440"/>
            <a:ext cx="5940743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" y="767080"/>
            <a:ext cx="5772150" cy="762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" y="768096"/>
            <a:ext cx="5772150" cy="762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407806" y="364121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5920955" y="562905"/>
            <a:ext cx="755904" cy="42519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267" y="1090110"/>
            <a:ext cx="5223934" cy="16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25676"/>
            <a:ext cx="4647304" cy="480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0941" y="7745537"/>
            <a:ext cx="910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7745537"/>
            <a:ext cx="41551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2652" y="7745537"/>
            <a:ext cx="415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5029200" y="8458200"/>
            <a:ext cx="16002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448300" y="8289142"/>
            <a:ext cx="7620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6858000" cy="396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3124200"/>
            <a:ext cx="3200400" cy="1523999"/>
          </a:xfrm>
          <a:prstGeom prst="rect">
            <a:avLst/>
          </a:prstGeom>
          <a:solidFill>
            <a:schemeClr val="tx1"/>
          </a:solidFill>
          <a:ln w="2222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124200"/>
            <a:ext cx="3200400" cy="460586"/>
          </a:xfrm>
        </p:spPr>
        <p:txBody>
          <a:bodyPr anchor="ctr"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4287 Jacobs Point Ct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050" y="3731284"/>
            <a:ext cx="3009900" cy="82801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Jacobs 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Point</a:t>
            </a:r>
            <a:endParaRPr lang="en-US" sz="1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MLS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# 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1416774 ~ $425,000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51" y="584775"/>
            <a:ext cx="3081098" cy="2310823"/>
          </a:xfrm>
          <a:prstGeom prst="plaqu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0" y="-76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Open House :: Sunday 1-3</a:t>
            </a:r>
            <a:endParaRPr lang="en-US" sz="4000" i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238" y="4648200"/>
            <a:ext cx="511531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Custom built luxurious home ~ 4 bedroom 3.5 baths, 3379 sq. ft</a:t>
            </a:r>
            <a:r>
              <a:rPr lang="en-US" sz="900" dirty="0" smtClean="0">
                <a:latin typeface="Century Gothic" panose="020B0502020202020204" pitchFamily="34" charset="0"/>
              </a:rPr>
              <a:t>.</a:t>
            </a:r>
            <a:endParaRPr lang="en-US" sz="900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Extraordinary eat-in kitchen has dark stained cabinets with expensive Blue Pearl granite countertops accented with glass mosaic tiled backsplash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Stainless kitchen appliances include Viking six burner gas cooktop, Kitchen Aide Oven, built-in microwave oven, and dishwasher.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Nine foot island has built-in wine refrigerator, breakfast bar, and tons of storage.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Great-room is open to kitchen and has slate look tile surrounding gas fireplace and opens to large screened porch and deck perfect for summer grilling!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Master suite is on the main floor and easily accommodates a king sized bed with tons of space plus his and her closets</a:t>
            </a:r>
            <a:r>
              <a:rPr lang="en-US" sz="900" dirty="0" smtClean="0">
                <a:latin typeface="Century Gothic" panose="020B0502020202020204" pitchFamily="34" charset="0"/>
              </a:rPr>
              <a:t>!</a:t>
            </a:r>
            <a:endParaRPr lang="en-US" sz="900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Master bath has huge shower with subway slate like tile floor, heated whirlpool tub for two, and unique, floating cabinets with dual sinks.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Staircase has gorgeous iron spindles leading to Media/playroom which separates the spacious upstairs bedrooms.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Hall bath has travertine natural stone plus another unique cabinet with sink.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Office/Mother-in law suite with bamboo floors and full bath is on lower level adjacent to garage, work out room, entry way/mud room from garage with sitting area to take shoes and coats off.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5" Brazilian cherry floors are throughout kitchen, </a:t>
            </a:r>
            <a:r>
              <a:rPr lang="en-US" sz="900" dirty="0" err="1">
                <a:latin typeface="Century Gothic" panose="020B0502020202020204" pitchFamily="34" charset="0"/>
              </a:rPr>
              <a:t>greatroom</a:t>
            </a:r>
            <a:r>
              <a:rPr lang="en-US" sz="900" dirty="0">
                <a:latin typeface="Century Gothic" panose="020B0502020202020204" pitchFamily="34" charset="0"/>
              </a:rPr>
              <a:t>, dining room, master bedroom, upstairs media room, and upstairs bedrooms, no carpet in this house!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Neighborhood dock on Wallace Creek leads to the Intra Coastal Waterway</a:t>
            </a:r>
            <a:endParaRPr lang="en-US" sz="900" i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17" y="8215076"/>
            <a:ext cx="1747081" cy="799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1237" y="8153400"/>
            <a:ext cx="409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Stephanie Deaton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 – 843-743-4219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 – 843-769-5100</a:t>
            </a:r>
          </a:p>
          <a:p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stephanie.deaton@agentowned.com</a:t>
            </a:r>
          </a:p>
        </p:txBody>
      </p:sp>
      <p:pic>
        <p:nvPicPr>
          <p:cNvPr id="1026" name="Picture 2" descr="Stephanie Dea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" y="8215076"/>
            <a:ext cx="693623" cy="7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53"/>
          <a:stretch/>
        </p:blipFill>
        <p:spPr>
          <a:xfrm>
            <a:off x="72207" y="584775"/>
            <a:ext cx="859536" cy="9603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53"/>
          <a:stretch/>
        </p:blipFill>
        <p:spPr>
          <a:xfrm>
            <a:off x="72207" y="2060251"/>
            <a:ext cx="722762" cy="9603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5" r="43367" b="6503"/>
          <a:stretch/>
        </p:blipFill>
        <p:spPr>
          <a:xfrm>
            <a:off x="6063417" y="2094989"/>
            <a:ext cx="722376" cy="9603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6552"/>
          <a:stretch/>
        </p:blipFill>
        <p:spPr>
          <a:xfrm>
            <a:off x="5167305" y="3605202"/>
            <a:ext cx="1618488" cy="75799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807" b="50132"/>
          <a:stretch/>
        </p:blipFill>
        <p:spPr>
          <a:xfrm>
            <a:off x="72207" y="3605202"/>
            <a:ext cx="1620255" cy="75799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" y="4919611"/>
            <a:ext cx="722761" cy="5420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10" y="4930005"/>
            <a:ext cx="704283" cy="5282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0"/>
          <a:stretch/>
        </p:blipFill>
        <p:spPr>
          <a:xfrm>
            <a:off x="72207" y="6041536"/>
            <a:ext cx="722761" cy="4951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10" y="6041536"/>
            <a:ext cx="704283" cy="49519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" y="7116587"/>
            <a:ext cx="722761" cy="5420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81" y="7120053"/>
            <a:ext cx="473740" cy="5282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66"/>
          <a:stretch/>
        </p:blipFill>
        <p:spPr>
          <a:xfrm>
            <a:off x="5930024" y="584775"/>
            <a:ext cx="855769" cy="96032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09951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112</TotalTime>
  <Words>273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Pushpin</vt:lpstr>
      <vt:lpstr>4287 Jacobs Point 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 Sunday 2-4</dc:title>
  <dc:creator>CVH360</dc:creator>
  <cp:lastModifiedBy>atp1313@gmail.com</cp:lastModifiedBy>
  <cp:revision>21</cp:revision>
  <dcterms:created xsi:type="dcterms:W3CDTF">2006-08-16T00:00:00Z</dcterms:created>
  <dcterms:modified xsi:type="dcterms:W3CDTF">2014-07-10T18:57:36Z</dcterms:modified>
</cp:coreProperties>
</file>