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 Golf </a:t>
            </a:r>
            <a:r>
              <a:rPr lang="en-US" sz="2300" b="1"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Course~Gated</a:t>
            </a:r>
            <a:r>
              <a:rPr lang="en-US" sz="23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Community~3 Car Garage~1 Acre!</a:t>
            </a:r>
          </a:p>
        </p:txBody>
      </p:sp>
      <p:sp>
        <p:nvSpPr>
          <p:cNvPr id="4" name="Rectangle 3"/>
          <p:cNvSpPr/>
          <p:nvPr/>
        </p:nvSpPr>
        <p:spPr>
          <a:xfrm>
            <a:off x="225426" y="4113853"/>
            <a:ext cx="7767639" cy="3985706"/>
          </a:xfrm>
          <a:prstGeom prst="rect">
            <a:avLst/>
          </a:prstGeom>
        </p:spPr>
        <p:txBody>
          <a:bodyPr wrap="square" anchor="ctr">
            <a:spAutoFit/>
          </a:bodyPr>
          <a:lstStyle/>
          <a:p>
            <a:pPr algn="ctr"/>
            <a:r>
              <a:rPr lang="en-US" sz="1100" dirty="0">
                <a:solidFill>
                  <a:schemeClr val="tx2"/>
                </a:solidFill>
                <a:latin typeface="Arial" panose="020B0604020202020204" pitchFamily="34" charset="0"/>
                <a:cs typeface="Arial" panose="020B0604020202020204" pitchFamily="34" charset="0"/>
              </a:rPr>
              <a:t>Welcome to 4296 Club Course Drive in the beautiful gated golf course community of </a:t>
            </a:r>
            <a:r>
              <a:rPr lang="en-US" sz="1100" dirty="0" err="1">
                <a:solidFill>
                  <a:schemeClr val="tx2"/>
                </a:solidFill>
                <a:latin typeface="Arial" panose="020B0604020202020204" pitchFamily="34" charset="0"/>
                <a:cs typeface="Arial" panose="020B0604020202020204" pitchFamily="34" charset="0"/>
              </a:rPr>
              <a:t>Coosaw</a:t>
            </a:r>
            <a:r>
              <a:rPr lang="en-US" sz="1100" dirty="0">
                <a:solidFill>
                  <a:schemeClr val="tx2"/>
                </a:solidFill>
                <a:latin typeface="Arial" panose="020B0604020202020204" pitchFamily="34" charset="0"/>
                <a:cs typeface="Arial" panose="020B0604020202020204" pitchFamily="34" charset="0"/>
              </a:rPr>
              <a:t> Creek Country Club. This lovely home is located on a one acre lot along the 9th green. Upon entering, you'll notice the grandeur of the foyer and living room giving this home a 'wow' feel. You'll also notice all the crown molding, transom windows over doorways and wood flooring. To your right, behind </a:t>
            </a:r>
            <a:r>
              <a:rPr lang="en-US" sz="1100" dirty="0" err="1">
                <a:solidFill>
                  <a:schemeClr val="tx2"/>
                </a:solidFill>
                <a:latin typeface="Arial" panose="020B0604020202020204" pitchFamily="34" charset="0"/>
                <a:cs typeface="Arial" panose="020B0604020202020204" pitchFamily="34" charset="0"/>
              </a:rPr>
              <a:t>french</a:t>
            </a:r>
            <a:r>
              <a:rPr lang="en-US" sz="1100" dirty="0">
                <a:solidFill>
                  <a:schemeClr val="tx2"/>
                </a:solidFill>
                <a:latin typeface="Arial" panose="020B0604020202020204" pitchFamily="34" charset="0"/>
                <a:cs typeface="Arial" panose="020B0604020202020204" pitchFamily="34" charset="0"/>
              </a:rPr>
              <a:t> doors with a transom window, is the home office with a coffered ceiling. To your left is the dining room, which is a great size for entertaining and also has </a:t>
            </a:r>
            <a:r>
              <a:rPr lang="en-US" sz="1100" dirty="0" err="1">
                <a:solidFill>
                  <a:schemeClr val="tx2"/>
                </a:solidFill>
                <a:latin typeface="Arial" panose="020B0604020202020204" pitchFamily="34" charset="0"/>
                <a:cs typeface="Arial" panose="020B0604020202020204" pitchFamily="34" charset="0"/>
              </a:rPr>
              <a:t>french</a:t>
            </a:r>
            <a:r>
              <a:rPr lang="en-US" sz="1100" dirty="0">
                <a:solidFill>
                  <a:schemeClr val="tx2"/>
                </a:solidFill>
                <a:latin typeface="Arial" panose="020B0604020202020204" pitchFamily="34" charset="0"/>
                <a:cs typeface="Arial" panose="020B0604020202020204" pitchFamily="34" charset="0"/>
              </a:rPr>
              <a:t> door access. The living room has a gas fireplace, high ceilings, large windows offering beautiful views of the golf course and </a:t>
            </a:r>
            <a:r>
              <a:rPr lang="en-US" sz="1100" dirty="0" err="1">
                <a:solidFill>
                  <a:schemeClr val="tx2"/>
                </a:solidFill>
                <a:latin typeface="Arial" panose="020B0604020202020204" pitchFamily="34" charset="0"/>
                <a:cs typeface="Arial" panose="020B0604020202020204" pitchFamily="34" charset="0"/>
              </a:rPr>
              <a:t>french</a:t>
            </a:r>
            <a:r>
              <a:rPr lang="en-US" sz="1100" dirty="0">
                <a:solidFill>
                  <a:schemeClr val="tx2"/>
                </a:solidFill>
                <a:latin typeface="Arial" panose="020B0604020202020204" pitchFamily="34" charset="0"/>
                <a:cs typeface="Arial" panose="020B0604020202020204" pitchFamily="34" charset="0"/>
              </a:rPr>
              <a:t> doors leading to the kitchen. First, a quick stop at the bar, which has a wine cooler and is a great addition to a home that's already perfect for entertaining. The kitchen itself offers ample cabinetry, an island with a vegetable sink, gas cooktop, wall oven and microwave, large walk in pantry, built in desk area, breakfast bar and a large eat in kitchen area. All of this overlooks the family room which has a gas fireplace, yes, this home has two fireplaces, and built in shelving and cabinetry. Off the kitchen is the large laundry room as well as access to the three car garage. There are two half baths on the first floor of this home as well. The master suite, also located on the first floor, is a lovely room with tray ceilings, two walk in closets and a master bath that offers a large jetted tub, separate shower and water closet as well as dual vanities. Head upstairs and first, you'll find bedroom #2 with its own full bathroom. In the hall, there's a large closet for storage as well as a huge attic space that has pull down steps and is just a few feet off the ground. There are two more very large bedrooms with big closets that share a jack and jill bathroom offering separate vanities for added privacy. Lastly, step outside and enjoy the yard! There is a large detached deck and a small walking path through a wooded garden. This yard provides a sense of privacy in a park like setting, while still living on a beautiful golf course. This home has been well maintained and is ready for you to move right in! </a:t>
            </a:r>
            <a:r>
              <a:rPr lang="en-US" sz="1100" dirty="0" err="1">
                <a:solidFill>
                  <a:schemeClr val="tx2"/>
                </a:solidFill>
                <a:latin typeface="Arial" panose="020B0604020202020204" pitchFamily="34" charset="0"/>
                <a:cs typeface="Arial" panose="020B0604020202020204" pitchFamily="34" charset="0"/>
              </a:rPr>
              <a:t>Coosaw</a:t>
            </a:r>
            <a:r>
              <a:rPr lang="en-US" sz="1100" dirty="0">
                <a:solidFill>
                  <a:schemeClr val="tx2"/>
                </a:solidFill>
                <a:latin typeface="Arial" panose="020B0604020202020204" pitchFamily="34" charset="0"/>
                <a:cs typeface="Arial" panose="020B0604020202020204" pitchFamily="34" charset="0"/>
              </a:rPr>
              <a:t> Creek is an amazing place to live! The neighborhood has 24 hour 7 day a week gated security, unlimited golf for all household members, and the location, wow...close to it all! Boeing, Bosch, AFB, Volvo,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232311" y="8071640"/>
            <a:ext cx="117370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497821" y="8074536"/>
            <a:ext cx="1188720" cy="7805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173324" y="682736"/>
            <a:ext cx="3831472" cy="255099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2865885" y="8071640"/>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184139" y="8071640"/>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816075" y="8071640"/>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2671"/>
            <a:ext cx="3827678" cy="255112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4296 Club Course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21017613</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$649,900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3/2 Baths | 3,989 sf</a:t>
            </a:r>
          </a:p>
        </p:txBody>
      </p:sp>
      <p:pic>
        <p:nvPicPr>
          <p:cNvPr id="2" name="Picture 1"/>
          <p:cNvPicPr preferRelativeResize="0">
            <a:picLocks/>
          </p:cNvPicPr>
          <p:nvPr/>
        </p:nvPicPr>
        <p:blipFill>
          <a:blip r:embed="rId9" cstate="print">
            <a:extLst>
              <a:ext uri="{28A0092B-C50C-407E-A947-70E740481C1C}">
                <a14:useLocalDpi xmlns:a14="http://schemas.microsoft.com/office/drawing/2010/main" val="0"/>
              </a:ext>
            </a:extLst>
          </a:blip>
          <a:srcRect/>
          <a:stretch/>
        </p:blipFill>
        <p:spPr>
          <a:xfrm>
            <a:off x="1544667" y="8071640"/>
            <a:ext cx="1185503"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232311" y="3355386"/>
            <a:ext cx="117370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65885" y="335538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4184139" y="335538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502393" y="335538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823581" y="3355386"/>
            <a:ext cx="117370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1553470" y="3355386"/>
            <a:ext cx="1167897" cy="786384"/>
          </a:xfrm>
          <a:prstGeom prst="rect">
            <a:avLst/>
          </a:prstGeom>
        </p:spPr>
      </p:pic>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523</TotalTime>
  <Words>624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91</cp:revision>
  <dcterms:created xsi:type="dcterms:W3CDTF">2006-08-16T00:00:00Z</dcterms:created>
  <dcterms:modified xsi:type="dcterms:W3CDTF">2021-07-01T12:04:14Z</dcterms:modified>
</cp:coreProperties>
</file>