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8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7/27/2015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b="1279"/>
          <a:stretch/>
        </p:blipFill>
        <p:spPr>
          <a:xfrm>
            <a:off x="0" y="1154863"/>
            <a:ext cx="5779008" cy="3798137"/>
          </a:xfrm>
          <a:prstGeom prst="rect">
            <a:avLst/>
          </a:prstGeom>
          <a:ln>
            <a:solidFill>
              <a:schemeClr val="bg1"/>
            </a:solidFill>
          </a:ln>
        </p:spPr>
      </p:pic>
      <p:sp>
        <p:nvSpPr>
          <p:cNvPr id="11" name="Rectangle 10"/>
          <p:cNvSpPr/>
          <p:nvPr/>
        </p:nvSpPr>
        <p:spPr>
          <a:xfrm>
            <a:off x="0" y="-2244"/>
            <a:ext cx="7772400" cy="1602444"/>
          </a:xfrm>
          <a:prstGeom prst="rect">
            <a:avLst/>
          </a:prstGeom>
          <a:gradFill>
            <a:gsLst>
              <a:gs pos="0">
                <a:schemeClr val="tx2">
                  <a:lumMod val="5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093" y="2"/>
            <a:ext cx="5550636" cy="1130864"/>
          </a:xfrm>
          <a:noFill/>
        </p:spPr>
        <p:txBody>
          <a:bodyPr anchor="t">
            <a:noAutofit/>
          </a:bodyPr>
          <a:lstStyle/>
          <a:p>
            <a:r>
              <a:rPr lang="en-US" sz="3200" dirty="0">
                <a:solidFill>
                  <a:schemeClr val="bg1"/>
                </a:solidFill>
                <a:effectLst>
                  <a:outerShdw blurRad="38100" dist="38100" dir="2700000" algn="tl">
                    <a:srgbClr val="000000">
                      <a:alpha val="43137"/>
                    </a:srgbClr>
                  </a:outerShdw>
                </a:effectLst>
                <a:latin typeface="Trebuchet MS" panose="020B0603020202020204" pitchFamily="34" charset="0"/>
              </a:rPr>
              <a:t>42 Lagoon Villas</a:t>
            </a:r>
            <a:r>
              <a:rPr lang="en-US" sz="3200" dirty="0" smtClean="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32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2000" dirty="0">
                <a:solidFill>
                  <a:schemeClr val="bg1"/>
                </a:solidFill>
                <a:effectLst>
                  <a:outerShdw blurRad="38100" dist="38100" dir="2700000" algn="tl">
                    <a:srgbClr val="000000">
                      <a:alpha val="43137"/>
                    </a:srgbClr>
                  </a:outerShdw>
                </a:effectLst>
                <a:latin typeface="Trebuchet MS" panose="020B0603020202020204" pitchFamily="34" charset="0"/>
              </a:rPr>
              <a:t>Isle of </a:t>
            </a:r>
            <a:r>
              <a:rPr lang="en-US" sz="2000" dirty="0" smtClean="0">
                <a:solidFill>
                  <a:schemeClr val="bg1"/>
                </a:solidFill>
                <a:effectLst>
                  <a:outerShdw blurRad="38100" dist="38100" dir="2700000" algn="tl">
                    <a:srgbClr val="000000">
                      <a:alpha val="43137"/>
                    </a:srgbClr>
                  </a:outerShdw>
                </a:effectLst>
                <a:latin typeface="Trebuchet MS" panose="020B0603020202020204" pitchFamily="34" charset="0"/>
              </a:rPr>
              <a:t>Palms ~ </a:t>
            </a:r>
            <a:r>
              <a:rPr lang="en-US" sz="2000" dirty="0">
                <a:solidFill>
                  <a:schemeClr val="bg1"/>
                </a:solidFill>
                <a:effectLst>
                  <a:outerShdw blurRad="38100" dist="38100" dir="2700000" algn="tl">
                    <a:srgbClr val="000000">
                      <a:alpha val="43137"/>
                    </a:srgbClr>
                  </a:outerShdw>
                </a:effectLst>
                <a:latin typeface="Trebuchet MS" panose="020B0603020202020204" pitchFamily="34" charset="0"/>
              </a:rPr>
              <a:t>MLS# 15019111 ~ $385,000</a:t>
            </a:r>
            <a:endParaRPr lang="en-US" sz="20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3094" y="6336148"/>
            <a:ext cx="5830017" cy="2281712"/>
          </a:xfrm>
        </p:spPr>
        <p:txBody>
          <a:bodyPr anchor="ctr">
            <a:noAutofit/>
          </a:bodyPr>
          <a:lstStyle/>
          <a:p>
            <a:r>
              <a:rPr lang="en-US" sz="16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This is a great unit! One of the nicer ones in Lagoon Villas with beautiful hardwood floors and granite counter tops in the kitchen. This turn key unit is a great income producer and is one of the more requested units by vacation renters in Lagoon Villas. This condo is being sold fully furnished and priced to sell. It wont last long! With two small decks overlooking the lagoon, this is in a great location in the complex and is ready for the next owners. Sellers say the condo pays for itself!</a:t>
            </a:r>
            <a:endParaRPr lang="en-US" sz="16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093" y="8606763"/>
            <a:ext cx="1094134" cy="14523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276600" y="8951958"/>
            <a:ext cx="254000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091041" y="8717405"/>
            <a:ext cx="2972198" cy="1231106"/>
          </a:xfrm>
          <a:prstGeom prst="rect">
            <a:avLst/>
          </a:prstGeom>
        </p:spPr>
        <p:txBody>
          <a:bodyPr wrap="square">
            <a:spAutoFit/>
          </a:bodyPr>
          <a:lstStyle/>
          <a:p>
            <a:r>
              <a:rPr lang="en-US" sz="1800" b="1"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Carey Nikonchuk</a:t>
            </a:r>
            <a:endParaRPr lang="en-US" sz="1800" b="1"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endParaRPr>
          </a:p>
          <a:p>
            <a: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a:t>
            </a:r>
            <a:r>
              <a:rPr lang="en-US" sz="1400"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276-1701 M</a:t>
            </a:r>
          </a:p>
          <a:p>
            <a:r>
              <a:rPr lang="en-US" sz="1400" dirty="0" smtClean="0">
                <a:solidFill>
                  <a:schemeClr val="tx2">
                    <a:lumMod val="50000"/>
                  </a:schemeClr>
                </a:solidFill>
                <a:latin typeface="Trebuchet MS" panose="020B0603020202020204" pitchFamily="34" charset="0"/>
              </a:rPr>
              <a:t>cnikonchuk@gmail.com</a:t>
            </a:r>
          </a:p>
          <a:p>
            <a:r>
              <a:rPr lang="en-US" sz="1400" dirty="0" smtClean="0">
                <a:solidFill>
                  <a:schemeClr val="tx2">
                    <a:lumMod val="50000"/>
                  </a:schemeClr>
                </a:solidFill>
                <a:latin typeface="Trebuchet MS" panose="020B0603020202020204" pitchFamily="34" charset="0"/>
              </a:rPr>
              <a:t>www.palmettoproperty.net</a:t>
            </a:r>
          </a:p>
        </p:txBody>
      </p:sp>
      <p:pic>
        <p:nvPicPr>
          <p:cNvPr id="6" name="Picture 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852160" y="2750099"/>
            <a:ext cx="1920240" cy="1278384"/>
          </a:xfrm>
          <a:prstGeom prst="rect">
            <a:avLst/>
          </a:prstGeom>
          <a:ln>
            <a:solidFill>
              <a:schemeClr val="bg1"/>
            </a:solidFill>
          </a:ln>
        </p:spPr>
      </p:pic>
      <p:pic>
        <p:nvPicPr>
          <p:cNvPr id="7" name="Picture 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852160" y="5765057"/>
            <a:ext cx="1920240" cy="1278384"/>
          </a:xfrm>
          <a:prstGeom prst="rect">
            <a:avLst/>
          </a:prstGeom>
          <a:ln>
            <a:solidFill>
              <a:schemeClr val="bg1"/>
            </a:solidFill>
          </a:ln>
        </p:spPr>
      </p:pic>
      <p:pic>
        <p:nvPicPr>
          <p:cNvPr id="9" name="Picture 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852160" y="4257578"/>
            <a:ext cx="1920240" cy="1278384"/>
          </a:xfrm>
          <a:prstGeom prst="rect">
            <a:avLst/>
          </a:prstGeom>
          <a:ln>
            <a:solidFill>
              <a:schemeClr val="bg1"/>
            </a:solidFill>
          </a:ln>
        </p:spPr>
      </p:pic>
      <p:pic>
        <p:nvPicPr>
          <p:cNvPr id="10" name="Picture 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852160" y="1242620"/>
            <a:ext cx="1920240" cy="1278384"/>
          </a:xfrm>
          <a:prstGeom prst="rect">
            <a:avLst/>
          </a:prstGeom>
          <a:ln>
            <a:solidFill>
              <a:schemeClr val="bg1"/>
            </a:solidFill>
          </a:ln>
        </p:spPr>
      </p:pic>
      <p:pic>
        <p:nvPicPr>
          <p:cNvPr id="16" name="Picture 15"/>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852160" y="7272536"/>
            <a:ext cx="1920240" cy="1278384"/>
          </a:xfrm>
          <a:prstGeom prst="rect">
            <a:avLst/>
          </a:prstGeom>
          <a:ln>
            <a:solidFill>
              <a:schemeClr val="bg1"/>
            </a:solidFill>
          </a:ln>
        </p:spPr>
      </p:pic>
      <p:pic>
        <p:nvPicPr>
          <p:cNvPr id="17" name="Picture 16"/>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852160" y="8780016"/>
            <a:ext cx="1920240" cy="1278384"/>
          </a:xfrm>
          <a:prstGeom prst="rect">
            <a:avLst/>
          </a:prstGeom>
          <a:ln>
            <a:solidFill>
              <a:schemeClr val="bg1"/>
            </a:solidFill>
          </a:ln>
        </p:spPr>
      </p:pic>
      <p:pic>
        <p:nvPicPr>
          <p:cNvPr id="18" name="Picture 17"/>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1952244" y="5029200"/>
            <a:ext cx="1874520" cy="1247946"/>
          </a:xfrm>
          <a:prstGeom prst="rect">
            <a:avLst/>
          </a:prstGeom>
          <a:ln>
            <a:solidFill>
              <a:schemeClr val="bg1"/>
            </a:solidFill>
          </a:ln>
        </p:spPr>
      </p:pic>
      <p:pic>
        <p:nvPicPr>
          <p:cNvPr id="19" name="Picture 18"/>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0" y="5029200"/>
            <a:ext cx="1874520" cy="1247946"/>
          </a:xfrm>
          <a:prstGeom prst="rect">
            <a:avLst/>
          </a:prstGeom>
          <a:ln>
            <a:solidFill>
              <a:schemeClr val="bg1"/>
            </a:solidFill>
          </a:ln>
        </p:spPr>
      </p:pic>
      <p:pic>
        <p:nvPicPr>
          <p:cNvPr id="20" name="Picture 19"/>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3904488" y="5029200"/>
            <a:ext cx="1874520" cy="1247946"/>
          </a:xfrm>
          <a:prstGeom prst="rect">
            <a:avLst/>
          </a:prstGeom>
          <a:ln>
            <a:solidFill>
              <a:schemeClr val="bg1"/>
            </a:solidFill>
          </a:ln>
        </p:spPr>
      </p:pic>
      <p:sp>
        <p:nvSpPr>
          <p:cNvPr id="14" name="32-Point Star 13"/>
          <p:cNvSpPr/>
          <p:nvPr/>
        </p:nvSpPr>
        <p:spPr>
          <a:xfrm rot="467525">
            <a:off x="5245259" y="139558"/>
            <a:ext cx="2525784" cy="1295400"/>
          </a:xfrm>
          <a:prstGeom prst="star3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12700" cap="sq">
            <a:solidFill>
              <a:schemeClr val="bg2">
                <a:lumMod val="50000"/>
              </a:schemeClr>
            </a:solidFill>
            <a:beve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Great </a:t>
            </a:r>
            <a:br>
              <a:rPr lang="en-US" sz="18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br>
            <a:r>
              <a:rPr lang="en-US" sz="18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Wild Dunes Condo!</a:t>
            </a:r>
            <a:endParaRPr lang="en-US" sz="1800" i="1"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endParaRPr>
          </a:p>
        </p:txBody>
      </p:sp>
    </p:spTree>
    <p:extLst>
      <p:ext uri="{BB962C8B-B14F-4D97-AF65-F5344CB8AC3E}">
        <p14:creationId xmlns:p14="http://schemas.microsoft.com/office/powerpoint/2010/main" val="40697896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TotalTime>
  <Words>106</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Trebuchet MS</vt:lpstr>
      <vt:lpstr>Verdana</vt:lpstr>
      <vt:lpstr>Office Theme</vt:lpstr>
      <vt:lpstr>42 Lagoon Villas Isle of Palms ~ MLS# 15019111 ~ $385,000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cp:lastModifiedBy>
  <cp:revision>16</cp:revision>
  <dcterms:created xsi:type="dcterms:W3CDTF">2006-08-16T00:00:00Z</dcterms:created>
  <dcterms:modified xsi:type="dcterms:W3CDTF">2015-07-27T14:37:39Z</dcterms:modified>
</cp:coreProperties>
</file>