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10972800"/>
  <p:notesSz cx="6858000" cy="9144000"/>
  <p:defaultTextStyle>
    <a:defPPr>
      <a:defRPr lang="en-US"/>
    </a:defPPr>
    <a:lvl1pPr marL="0" algn="l" defTabSz="1149437" rtl="0" eaLnBrk="1" latinLnBrk="0" hangingPunct="1">
      <a:defRPr sz="2256" kern="1200">
        <a:solidFill>
          <a:schemeClr val="tx1"/>
        </a:solidFill>
        <a:latin typeface="+mn-lt"/>
        <a:ea typeface="+mn-ea"/>
        <a:cs typeface="+mn-cs"/>
      </a:defRPr>
    </a:lvl1pPr>
    <a:lvl2pPr marL="574719" algn="l" defTabSz="1149437" rtl="0" eaLnBrk="1" latinLnBrk="0" hangingPunct="1">
      <a:defRPr sz="2256" kern="1200">
        <a:solidFill>
          <a:schemeClr val="tx1"/>
        </a:solidFill>
        <a:latin typeface="+mn-lt"/>
        <a:ea typeface="+mn-ea"/>
        <a:cs typeface="+mn-cs"/>
      </a:defRPr>
    </a:lvl2pPr>
    <a:lvl3pPr marL="1149437" algn="l" defTabSz="1149437" rtl="0" eaLnBrk="1" latinLnBrk="0" hangingPunct="1">
      <a:defRPr sz="2256" kern="1200">
        <a:solidFill>
          <a:schemeClr val="tx1"/>
        </a:solidFill>
        <a:latin typeface="+mn-lt"/>
        <a:ea typeface="+mn-ea"/>
        <a:cs typeface="+mn-cs"/>
      </a:defRPr>
    </a:lvl3pPr>
    <a:lvl4pPr marL="1724157" algn="l" defTabSz="1149437" rtl="0" eaLnBrk="1" latinLnBrk="0" hangingPunct="1">
      <a:defRPr sz="2256" kern="1200">
        <a:solidFill>
          <a:schemeClr val="tx1"/>
        </a:solidFill>
        <a:latin typeface="+mn-lt"/>
        <a:ea typeface="+mn-ea"/>
        <a:cs typeface="+mn-cs"/>
      </a:defRPr>
    </a:lvl4pPr>
    <a:lvl5pPr marL="2298876" algn="l" defTabSz="1149437" rtl="0" eaLnBrk="1" latinLnBrk="0" hangingPunct="1">
      <a:defRPr sz="2256" kern="1200">
        <a:solidFill>
          <a:schemeClr val="tx1"/>
        </a:solidFill>
        <a:latin typeface="+mn-lt"/>
        <a:ea typeface="+mn-ea"/>
        <a:cs typeface="+mn-cs"/>
      </a:defRPr>
    </a:lvl5pPr>
    <a:lvl6pPr marL="2873594" algn="l" defTabSz="1149437" rtl="0" eaLnBrk="1" latinLnBrk="0" hangingPunct="1">
      <a:defRPr sz="2256" kern="1200">
        <a:solidFill>
          <a:schemeClr val="tx1"/>
        </a:solidFill>
        <a:latin typeface="+mn-lt"/>
        <a:ea typeface="+mn-ea"/>
        <a:cs typeface="+mn-cs"/>
      </a:defRPr>
    </a:lvl6pPr>
    <a:lvl7pPr marL="3448313" algn="l" defTabSz="1149437" rtl="0" eaLnBrk="1" latinLnBrk="0" hangingPunct="1">
      <a:defRPr sz="2256" kern="1200">
        <a:solidFill>
          <a:schemeClr val="tx1"/>
        </a:solidFill>
        <a:latin typeface="+mn-lt"/>
        <a:ea typeface="+mn-ea"/>
        <a:cs typeface="+mn-cs"/>
      </a:defRPr>
    </a:lvl7pPr>
    <a:lvl8pPr marL="4023033" algn="l" defTabSz="1149437" rtl="0" eaLnBrk="1" latinLnBrk="0" hangingPunct="1">
      <a:defRPr sz="2256" kern="1200">
        <a:solidFill>
          <a:schemeClr val="tx1"/>
        </a:solidFill>
        <a:latin typeface="+mn-lt"/>
        <a:ea typeface="+mn-ea"/>
        <a:cs typeface="+mn-cs"/>
      </a:defRPr>
    </a:lvl8pPr>
    <a:lvl9pPr marL="4597751" algn="l" defTabSz="1149437" rtl="0" eaLnBrk="1" latinLnBrk="0" hangingPunct="1">
      <a:defRPr sz="225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56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531E"/>
    <a:srgbClr val="BDBEC0"/>
    <a:srgbClr val="EFD9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977" autoAdjust="0"/>
    <p:restoredTop sz="94660"/>
  </p:normalViewPr>
  <p:slideViewPr>
    <p:cSldViewPr>
      <p:cViewPr varScale="1">
        <p:scale>
          <a:sx n="45" d="100"/>
          <a:sy n="45" d="100"/>
        </p:scale>
        <p:origin x="1662" y="108"/>
      </p:cViewPr>
      <p:guideLst>
        <p:guide orient="horz" pos="3456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408683"/>
            <a:ext cx="7772400" cy="235203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217920"/>
            <a:ext cx="6400800" cy="28041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39423"/>
            <a:ext cx="2057400" cy="936243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39423"/>
            <a:ext cx="6019800" cy="936243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051041"/>
            <a:ext cx="7772400" cy="217932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50742"/>
            <a:ext cx="7772400" cy="2400299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560325"/>
            <a:ext cx="4038600" cy="7241541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560325"/>
            <a:ext cx="4038600" cy="7241541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456181"/>
            <a:ext cx="4040188" cy="1023620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479801"/>
            <a:ext cx="4040188" cy="6322060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2456181"/>
            <a:ext cx="4041774" cy="1023620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3479801"/>
            <a:ext cx="4041774" cy="6322060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436881"/>
            <a:ext cx="3008313" cy="185928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436881"/>
            <a:ext cx="5111751" cy="9364981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296161"/>
            <a:ext cx="3008313" cy="7505701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7680961"/>
            <a:ext cx="5486400" cy="906781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980439"/>
            <a:ext cx="5486400" cy="658368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8587742"/>
            <a:ext cx="5486400" cy="1287779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36000" r="-3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39420"/>
            <a:ext cx="8229600" cy="18288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560325"/>
            <a:ext cx="8229600" cy="7241541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0170162"/>
            <a:ext cx="2133600" cy="584199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10170162"/>
            <a:ext cx="2895600" cy="584199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10170162"/>
            <a:ext cx="2133600" cy="584199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3" Type="http://schemas.openxmlformats.org/officeDocument/2006/relationships/image" Target="../media/image3.pn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Relationship Id="rId1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685800" y="9525000"/>
            <a:ext cx="7780020" cy="990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5303540" y="9872345"/>
            <a:ext cx="368806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500" dirty="0">
                <a:latin typeface="Gotham Book" pitchFamily="50" charset="0"/>
                <a:cs typeface="Gotham Book" pitchFamily="50" charset="0"/>
              </a:rPr>
              <a:t>The Boulevard Company, LLC</a:t>
            </a:r>
          </a:p>
          <a:p>
            <a:pPr algn="r"/>
            <a:r>
              <a:rPr lang="en-US" sz="1500" dirty="0">
                <a:latin typeface="Gotham Book" pitchFamily="50" charset="0"/>
                <a:cs typeface="Gotham Book" pitchFamily="50" charset="0"/>
              </a:rPr>
              <a:t>806 Johnnie Dodds Blvd</a:t>
            </a:r>
          </a:p>
          <a:p>
            <a:pPr algn="r"/>
            <a:r>
              <a:rPr lang="en-US" sz="1500" dirty="0">
                <a:latin typeface="Gotham Book" pitchFamily="50" charset="0"/>
                <a:cs typeface="Gotham Book" pitchFamily="50" charset="0"/>
              </a:rPr>
              <a:t>Ste 100</a:t>
            </a:r>
          </a:p>
          <a:p>
            <a:pPr algn="r"/>
            <a:r>
              <a:rPr lang="en-US" sz="1500" dirty="0">
                <a:latin typeface="Gotham Book" pitchFamily="50" charset="0"/>
                <a:cs typeface="Gotham Book" pitchFamily="50" charset="0"/>
              </a:rPr>
              <a:t>Mt Pleasant, SC 29464</a:t>
            </a:r>
            <a:endParaRPr lang="en-US" sz="1500" dirty="0">
              <a:latin typeface="Gotham Book"/>
              <a:cs typeface="Gotham Book" pitchFamily="50" charset="0"/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6527" y="9893996"/>
            <a:ext cx="1058573" cy="972354"/>
          </a:xfrm>
          <a:prstGeom prst="rect">
            <a:avLst/>
          </a:prstGeom>
        </p:spPr>
      </p:pic>
      <p:sp>
        <p:nvSpPr>
          <p:cNvPr id="22" name="Rectangle 21"/>
          <p:cNvSpPr/>
          <p:nvPr/>
        </p:nvSpPr>
        <p:spPr>
          <a:xfrm>
            <a:off x="152400" y="9903123"/>
            <a:ext cx="3886507" cy="9934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atin typeface="Gotham Book" pitchFamily="50" charset="0"/>
                <a:cs typeface="Gotham Book" pitchFamily="50" charset="0"/>
              </a:rPr>
              <a:t>Bryan Weatherford</a:t>
            </a:r>
          </a:p>
          <a:p>
            <a:r>
              <a:rPr lang="en-US" sz="1800" dirty="0">
                <a:latin typeface="Gotham Book"/>
              </a:rPr>
              <a:t>(843) 345-1330</a:t>
            </a:r>
          </a:p>
          <a:p>
            <a:r>
              <a:rPr lang="en-US" sz="1800" dirty="0">
                <a:latin typeface="Gotham Book"/>
              </a:rPr>
              <a:t>bhweatherford@gmail.com</a:t>
            </a:r>
          </a:p>
        </p:txBody>
      </p:sp>
      <p:pic>
        <p:nvPicPr>
          <p:cNvPr id="9" name="Picture 8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965960" y="3459478"/>
            <a:ext cx="1584960" cy="118872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2400" y="152399"/>
            <a:ext cx="4104639" cy="307848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4886960" y="152399"/>
            <a:ext cx="4104640" cy="310854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sz="3200" b="1" dirty="0">
                <a:ln w="3175">
                  <a:noFill/>
                </a:ln>
                <a:solidFill>
                  <a:srgbClr val="D9531E"/>
                </a:solidFill>
                <a:latin typeface="Gotham Book" pitchFamily="50" charset="0"/>
                <a:cs typeface="Gotham Book" pitchFamily="50" charset="0"/>
              </a:rPr>
              <a:t>AGENT OPEN HOUSE </a:t>
            </a:r>
          </a:p>
          <a:p>
            <a:pPr algn="ctr"/>
            <a:endParaRPr lang="en-US" sz="2800" b="1" dirty="0">
              <a:ln w="3175">
                <a:noFill/>
              </a:ln>
              <a:solidFill>
                <a:srgbClr val="D9531E"/>
              </a:solidFill>
              <a:latin typeface="Gotham Book" pitchFamily="50" charset="0"/>
              <a:cs typeface="Gotham Book" pitchFamily="50" charset="0"/>
            </a:endParaRPr>
          </a:p>
          <a:p>
            <a:pPr algn="ctr"/>
            <a:r>
              <a:rPr lang="en-US" sz="2800" b="1" dirty="0">
                <a:ln w="3175">
                  <a:noFill/>
                </a:ln>
                <a:solidFill>
                  <a:srgbClr val="D9531E"/>
                </a:solidFill>
                <a:latin typeface="Gotham Book" pitchFamily="50" charset="0"/>
                <a:cs typeface="Gotham Book" pitchFamily="50" charset="0"/>
              </a:rPr>
              <a:t>Thursday Nov 21</a:t>
            </a:r>
            <a:r>
              <a:rPr lang="en-US" sz="2800" b="1" baseline="30000" dirty="0">
                <a:ln w="3175">
                  <a:noFill/>
                </a:ln>
                <a:solidFill>
                  <a:srgbClr val="D9531E"/>
                </a:solidFill>
                <a:latin typeface="Gotham Book" pitchFamily="50" charset="0"/>
                <a:cs typeface="Gotham Book" pitchFamily="50" charset="0"/>
              </a:rPr>
              <a:t>st</a:t>
            </a:r>
            <a:endParaRPr lang="en-US" sz="2800" b="1" dirty="0">
              <a:ln w="3175">
                <a:noFill/>
              </a:ln>
              <a:solidFill>
                <a:srgbClr val="D9531E"/>
              </a:solidFill>
              <a:latin typeface="Gotham Book" pitchFamily="50" charset="0"/>
              <a:cs typeface="Gotham Book" pitchFamily="50" charset="0"/>
            </a:endParaRPr>
          </a:p>
          <a:p>
            <a:pPr algn="ctr"/>
            <a:endParaRPr lang="en-US" sz="2800" b="1" dirty="0">
              <a:ln w="3175">
                <a:noFill/>
              </a:ln>
              <a:solidFill>
                <a:srgbClr val="D9531E"/>
              </a:solidFill>
              <a:latin typeface="Gotham Book" pitchFamily="50" charset="0"/>
              <a:cs typeface="Gotham Book" pitchFamily="50" charset="0"/>
            </a:endParaRPr>
          </a:p>
          <a:p>
            <a:pPr algn="ctr"/>
            <a:r>
              <a:rPr lang="en-US" sz="2800" b="1" dirty="0">
                <a:ln w="3175">
                  <a:noFill/>
                </a:ln>
                <a:solidFill>
                  <a:srgbClr val="D9531E"/>
                </a:solidFill>
                <a:latin typeface="Gotham Book" pitchFamily="50" charset="0"/>
                <a:cs typeface="Gotham Book" pitchFamily="50" charset="0"/>
              </a:rPr>
              <a:t>1pm-5pm</a:t>
            </a:r>
          </a:p>
          <a:p>
            <a:pPr algn="ctr"/>
            <a:endParaRPr lang="en-US" sz="2800" b="1" dirty="0">
              <a:ln w="3175">
                <a:noFill/>
              </a:ln>
              <a:solidFill>
                <a:srgbClr val="D9531E"/>
              </a:solidFill>
              <a:latin typeface="Gotham Book" pitchFamily="50" charset="0"/>
              <a:cs typeface="Gotham Book" pitchFamily="50" charset="0"/>
            </a:endParaRPr>
          </a:p>
          <a:p>
            <a:pPr algn="ctr"/>
            <a:r>
              <a:rPr lang="en-US" sz="2400" b="1" i="1" dirty="0">
                <a:ln w="3175">
                  <a:noFill/>
                </a:ln>
                <a:solidFill>
                  <a:srgbClr val="D9531E"/>
                </a:solidFill>
                <a:latin typeface="Gotham Book" pitchFamily="50" charset="0"/>
                <a:cs typeface="Gotham Book" pitchFamily="50" charset="0"/>
              </a:rPr>
              <a:t>$500 CASH drawing at 5pm</a:t>
            </a:r>
            <a:endParaRPr lang="en-US" sz="1800" b="1" i="1" dirty="0">
              <a:ln w="3175">
                <a:noFill/>
              </a:ln>
              <a:solidFill>
                <a:srgbClr val="D9531E"/>
              </a:solidFill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-1143000"/>
            <a:ext cx="7780020" cy="1058169"/>
          </a:xfrm>
          <a:noFill/>
          <a:ln>
            <a:noFill/>
          </a:ln>
        </p:spPr>
        <p:txBody>
          <a:bodyPr>
            <a:noAutofit/>
          </a:bodyPr>
          <a:lstStyle/>
          <a:p>
            <a:pPr algn="l"/>
            <a:r>
              <a:rPr lang="en-US" sz="2800" dirty="0">
                <a:solidFill>
                  <a:srgbClr val="D9531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tham Book" pitchFamily="50" charset="0"/>
                <a:cs typeface="Gotham Book" pitchFamily="50" charset="0"/>
              </a:rPr>
              <a:t>Open House Thursday 11a-2p</a:t>
            </a:r>
            <a:br>
              <a:rPr lang="en-US" sz="3000" dirty="0">
                <a:solidFill>
                  <a:srgbClr val="D9531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tham Book" pitchFamily="50" charset="0"/>
                <a:cs typeface="Gotham Book" pitchFamily="50" charset="0"/>
              </a:rPr>
            </a:br>
            <a:r>
              <a:rPr lang="en-US" sz="2000" dirty="0">
                <a:solidFill>
                  <a:srgbClr val="D9531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tham Book" pitchFamily="50" charset="0"/>
                <a:cs typeface="Gotham Book" pitchFamily="50" charset="0"/>
              </a:rPr>
              <a:t>Check Out This Beautiful New Home </a:t>
            </a:r>
            <a:br>
              <a:rPr lang="en-US" sz="2000" dirty="0">
                <a:solidFill>
                  <a:srgbClr val="D9531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tham Book" pitchFamily="50" charset="0"/>
                <a:cs typeface="Gotham Book" pitchFamily="50" charset="0"/>
              </a:rPr>
            </a:br>
            <a:r>
              <a:rPr lang="en-US" sz="2000" dirty="0">
                <a:solidFill>
                  <a:srgbClr val="D9531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tham Book" pitchFamily="50" charset="0"/>
                <a:cs typeface="Gotham Book" pitchFamily="50" charset="0"/>
              </a:rPr>
              <a:t>And Enjoy A Light Lunch</a:t>
            </a:r>
            <a:endParaRPr lang="en-US" sz="3000" i="1" dirty="0">
              <a:solidFill>
                <a:srgbClr val="D9531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otham Book" pitchFamily="50" charset="0"/>
              <a:cs typeface="Gotham Book" pitchFamily="50" charset="0"/>
            </a:endParaRP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F7913B76-1D1A-4ED9-BE44-74A04390E2D0}"/>
              </a:ext>
            </a:extLst>
          </p:cNvPr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2400" y="3459478"/>
            <a:ext cx="1584960" cy="118872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D73979C-C6A9-4D0D-B3A4-89370BDAFFAB}"/>
              </a:ext>
            </a:extLst>
          </p:cNvPr>
          <p:cNvSpPr/>
          <p:nvPr/>
        </p:nvSpPr>
        <p:spPr>
          <a:xfrm>
            <a:off x="152400" y="7045501"/>
            <a:ext cx="883919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dirty="0">
                <a:latin typeface="Gotham Book" pitchFamily="50" charset="0"/>
                <a:cs typeface="Gotham Book" pitchFamily="50" charset="0"/>
              </a:rPr>
              <a:t>Waterfront in Kiawah River Estates with Amazing waterfront, marsh and golf course views!!  4/5 bedrooms and 4.5 baths. 4133 Square feet. </a:t>
            </a:r>
          </a:p>
          <a:p>
            <a:pPr algn="ctr"/>
            <a:endParaRPr lang="en-US" sz="1800" dirty="0">
              <a:latin typeface="Gotham Book" pitchFamily="50" charset="0"/>
            </a:endParaRPr>
          </a:p>
          <a:p>
            <a:pPr algn="ctr"/>
            <a:r>
              <a:rPr lang="en-US" sz="1800" i="1" dirty="0"/>
              <a:t>Gate code 1040</a:t>
            </a: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2C5A4344-169D-4441-97E4-256A3D9408C3}"/>
              </a:ext>
            </a:extLst>
          </p:cNvPr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779520" y="3459478"/>
            <a:ext cx="1584960" cy="118872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BE172472-8C9D-4563-A20E-04FFEA1D3F9F}"/>
              </a:ext>
            </a:extLst>
          </p:cNvPr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406640" y="3459478"/>
            <a:ext cx="1584960" cy="118872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1AF5D6AC-8583-4BC2-BA19-91BF55C9C11C}"/>
              </a:ext>
            </a:extLst>
          </p:cNvPr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2400" y="8354526"/>
            <a:ext cx="1584960" cy="118872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5A74B01A-BE84-47A3-B03F-2F18A8894673}"/>
              </a:ext>
            </a:extLst>
          </p:cNvPr>
          <p:cNvSpPr txBox="1"/>
          <p:nvPr/>
        </p:nvSpPr>
        <p:spPr>
          <a:xfrm>
            <a:off x="152400" y="5302984"/>
            <a:ext cx="8839200" cy="126188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sz="2800" b="1" dirty="0">
                <a:ln w="3175">
                  <a:noFill/>
                </a:ln>
                <a:solidFill>
                  <a:sysClr val="windowText" lastClr="000000"/>
                </a:solidFill>
                <a:latin typeface="Gotham Book" pitchFamily="50" charset="0"/>
                <a:cs typeface="Gotham Book" pitchFamily="50" charset="0"/>
              </a:rPr>
              <a:t>4314 </a:t>
            </a:r>
            <a:r>
              <a:rPr lang="en-US" sz="2800" b="1" dirty="0" err="1">
                <a:ln w="3175">
                  <a:noFill/>
                </a:ln>
                <a:solidFill>
                  <a:sysClr val="windowText" lastClr="000000"/>
                </a:solidFill>
                <a:latin typeface="Gotham Book" pitchFamily="50" charset="0"/>
                <a:cs typeface="Gotham Book" pitchFamily="50" charset="0"/>
              </a:rPr>
              <a:t>Daufuskie</a:t>
            </a:r>
            <a:r>
              <a:rPr lang="en-US" sz="2800" b="1" dirty="0">
                <a:ln w="3175">
                  <a:noFill/>
                </a:ln>
                <a:solidFill>
                  <a:sysClr val="windowText" lastClr="000000"/>
                </a:solidFill>
                <a:latin typeface="Gotham Book" pitchFamily="50" charset="0"/>
                <a:cs typeface="Gotham Book" pitchFamily="50" charset="0"/>
              </a:rPr>
              <a:t> Place Court</a:t>
            </a:r>
          </a:p>
          <a:p>
            <a:pPr algn="ctr"/>
            <a:r>
              <a:rPr lang="en-US" sz="2400" dirty="0">
                <a:ln w="3175">
                  <a:noFill/>
                </a:ln>
                <a:solidFill>
                  <a:sysClr val="windowText" lastClr="000000"/>
                </a:solidFill>
                <a:latin typeface="Gotham Book" pitchFamily="50" charset="0"/>
                <a:cs typeface="Gotham Book" pitchFamily="50" charset="0"/>
              </a:rPr>
              <a:t>Kiawah River Estates | Johns Island, SC 29455</a:t>
            </a:r>
          </a:p>
          <a:p>
            <a:pPr algn="ctr"/>
            <a:r>
              <a:rPr lang="en-US" sz="2400" dirty="0">
                <a:ln w="3175">
                  <a:noFill/>
                </a:ln>
                <a:solidFill>
                  <a:sysClr val="windowText" lastClr="000000"/>
                </a:solidFill>
                <a:latin typeface="Gotham Book" pitchFamily="50" charset="0"/>
                <a:cs typeface="Gotham Book" pitchFamily="50" charset="0"/>
              </a:rPr>
              <a:t>MLS# 19031305 | $1,350,000</a:t>
            </a:r>
            <a:endParaRPr lang="en-US" dirty="0">
              <a:ln w="3175">
                <a:noFill/>
              </a:ln>
              <a:solidFill>
                <a:sysClr val="windowText" lastClr="000000"/>
              </a:solidFill>
              <a:latin typeface="Gotham Book" pitchFamily="50" charset="0"/>
              <a:cs typeface="Gotham Book" pitchFamily="50" charset="0"/>
            </a:endParaRP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E65A7D48-C511-4D41-B585-04D5A8740266}"/>
              </a:ext>
            </a:extLst>
          </p:cNvPr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93080" y="3459478"/>
            <a:ext cx="1584960" cy="118872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A721BEA3-A92D-4B67-A3E5-FA5C1D03A95D}"/>
              </a:ext>
            </a:extLst>
          </p:cNvPr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965960" y="8354526"/>
            <a:ext cx="1584960" cy="118872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832E2485-5E5C-410D-9D68-BA2112799944}"/>
              </a:ext>
            </a:extLst>
          </p:cNvPr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779520" y="8354526"/>
            <a:ext cx="1584960" cy="118872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15FE17D2-032C-446C-92CD-476A080F2967}"/>
              </a:ext>
            </a:extLst>
          </p:cNvPr>
          <p:cNvPicPr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406640" y="8354526"/>
            <a:ext cx="1584960" cy="118872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657FCB1D-F493-43D1-A06B-1CE9FC5D411C}"/>
              </a:ext>
            </a:extLst>
          </p:cNvPr>
          <p:cNvPicPr>
            <a:picLocks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93080" y="8354526"/>
            <a:ext cx="1584960" cy="118872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1666475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</TotalTime>
  <Words>104</Words>
  <Application>Microsoft Office PowerPoint</Application>
  <PresentationFormat>Custom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Gotham Book</vt:lpstr>
      <vt:lpstr>Office Theme</vt:lpstr>
      <vt:lpstr>Open House Thursday 11a-2p Check Out This Beautiful New Home  And Enjoy A Light Lunch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41</cp:revision>
  <dcterms:created xsi:type="dcterms:W3CDTF">2006-08-16T00:00:00Z</dcterms:created>
  <dcterms:modified xsi:type="dcterms:W3CDTF">2019-11-18T00:02:06Z</dcterms:modified>
</cp:coreProperties>
</file>