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860" y="234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2/17/2015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mailto:kurt@seeligrealestate.com" TargetMode="External"/><Relationship Id="rId7" Type="http://schemas.openxmlformats.org/officeDocument/2006/relationships/image" Target="../media/image5.jpeg"/><Relationship Id="rId12" Type="http://schemas.openxmlformats.org/officeDocument/2006/relationships/image" Target="../media/image10.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80"/>
          <a:stretch/>
        </p:blipFill>
        <p:spPr>
          <a:xfrm>
            <a:off x="0" y="0"/>
            <a:ext cx="6852457" cy="4800600"/>
          </a:xfrm>
          <a:prstGeom prst="rect">
            <a:avLst/>
          </a:prstGeom>
          <a:ln>
            <a:solidFill>
              <a:schemeClr val="bg1"/>
            </a:solidFill>
          </a:ln>
        </p:spPr>
      </p:pic>
      <p:sp>
        <p:nvSpPr>
          <p:cNvPr id="2" name="Title 1"/>
          <p:cNvSpPr>
            <a:spLocks noGrp="1"/>
          </p:cNvSpPr>
          <p:nvPr>
            <p:ph type="ctrTitle"/>
          </p:nvPr>
        </p:nvSpPr>
        <p:spPr>
          <a:xfrm>
            <a:off x="-2772" y="0"/>
            <a:ext cx="6858000" cy="349975"/>
          </a:xfrm>
        </p:spPr>
        <p:txBody>
          <a:bodyPr>
            <a:noAutofit/>
          </a:bodyPr>
          <a:lstStyle/>
          <a:p>
            <a:r>
              <a:rPr lang="en-US" sz="2000" i="1" dirty="0" smtClean="0">
                <a:solidFill>
                  <a:srgbClr val="FFFF00"/>
                </a:solidFill>
                <a:effectLst>
                  <a:outerShdw blurRad="63500" sx="102000" sy="102000" algn="ctr" rotWithShape="0">
                    <a:prstClr val="black">
                      <a:alpha val="40000"/>
                    </a:prstClr>
                  </a:outerShdw>
                </a:effectLst>
                <a:latin typeface="Century Gothic" panose="020B0502020202020204" pitchFamily="34" charset="0"/>
              </a:rPr>
              <a:t>Open House Sunday 1-4</a:t>
            </a:r>
            <a:endParaRPr lang="en-US" sz="2000" i="1" dirty="0">
              <a:solidFill>
                <a:srgbClr val="FFFF00"/>
              </a:solidFill>
              <a:effectLst>
                <a:outerShdw blurRad="63500" sx="102000" sy="102000" algn="ctr" rotWithShape="0">
                  <a:prstClr val="black">
                    <a:alpha val="40000"/>
                  </a:prstClr>
                </a:outerShdw>
              </a:effectLst>
              <a:latin typeface="Century Gothic" panose="020B0502020202020204" pitchFamily="34" charset="0"/>
            </a:endParaRPr>
          </a:p>
        </p:txBody>
      </p:sp>
      <p:sp>
        <p:nvSpPr>
          <p:cNvPr id="3" name="Subtitle 2"/>
          <p:cNvSpPr>
            <a:spLocks noGrp="1"/>
          </p:cNvSpPr>
          <p:nvPr>
            <p:ph type="subTitle" idx="1"/>
          </p:nvPr>
        </p:nvSpPr>
        <p:spPr>
          <a:xfrm>
            <a:off x="-2772" y="5817632"/>
            <a:ext cx="6858000" cy="1533525"/>
          </a:xfrm>
        </p:spPr>
        <p:txBody>
          <a:bodyPr anchor="ctr">
            <a:noAutofit/>
          </a:bodyPr>
          <a:lstStyle/>
          <a:p>
            <a:r>
              <a:rPr lang="en-US" sz="1100" dirty="0">
                <a:solidFill>
                  <a:schemeClr val="tx2"/>
                </a:solidFill>
                <a:latin typeface="Century Gothic" panose="020B0502020202020204" pitchFamily="34" charset="0"/>
              </a:rPr>
              <a:t>The Hamlin Plantation home you have been waiting for! This gorgeous 3 story property has over $100K in upgrades and is in a prime location in Waverly! It offers a beautiful view of Savoy Green in front and a pond/lagoon view in back. The double front porches, Charleston gas lanterns, beautiful banisters, custom landscaping, and inside/outside speaker system make this home truly magnificent. The wood trim has been freshly painted. As you enter the home you will notice all hardwood floors except 3rd floor. There is a suite on each level including a guest suite on the 1st floor. The kitchen features gorgeous granite counters, stainless appliances &amp; opens to the great room w/fireplace. The Lowcountry pond view is stunning with a panorama of wildlife. This special home dressed to impress!!</a:t>
            </a:r>
            <a:endParaRPr lang="en-US" sz="1100" dirty="0">
              <a:solidFill>
                <a:schemeClr val="tx2"/>
              </a:solidFill>
              <a:latin typeface="Century Gothic" panose="020B0502020202020204" pitchFamily="34" charset="0"/>
            </a:endParaRPr>
          </a:p>
        </p:txBody>
      </p:sp>
      <p:sp>
        <p:nvSpPr>
          <p:cNvPr id="13" name="Title 1"/>
          <p:cNvSpPr txBox="1">
            <a:spLocks/>
          </p:cNvSpPr>
          <p:nvPr/>
        </p:nvSpPr>
        <p:spPr>
          <a:xfrm>
            <a:off x="-2772" y="3962400"/>
            <a:ext cx="6858000" cy="809625"/>
          </a:xfrm>
          <a:prstGeom prst="rect">
            <a:avLst/>
          </a:prstGeom>
        </p:spPr>
        <p:txBody>
          <a:bodyPr vert="horz" lIns="91440" tIns="45720" rIns="91440" bIns="45720" rtlCol="0" anchor="b">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a:solidFill>
                  <a:schemeClr val="bg1"/>
                </a:solidFill>
                <a:effectLst>
                  <a:outerShdw blurRad="38100" dist="38100" dir="2700000" algn="tl">
                    <a:srgbClr val="000000">
                      <a:alpha val="43137"/>
                    </a:srgbClr>
                  </a:outerShdw>
                </a:effectLst>
                <a:latin typeface="Century Gothic" panose="020B0502020202020204" pitchFamily="34" charset="0"/>
              </a:rPr>
              <a:t>4320 Savoy </a:t>
            </a:r>
            <a:r>
              <a:rPr lang="en-US" sz="2000" dirty="0" smtClean="0">
                <a:solidFill>
                  <a:schemeClr val="bg1"/>
                </a:solidFill>
                <a:effectLst>
                  <a:outerShdw blurRad="38100" dist="38100" dir="2700000" algn="tl">
                    <a:srgbClr val="000000">
                      <a:alpha val="43137"/>
                    </a:srgbClr>
                  </a:outerShdw>
                </a:effectLst>
                <a:latin typeface="Century Gothic" panose="020B0502020202020204" pitchFamily="34" charset="0"/>
              </a:rPr>
              <a:t>Street</a:t>
            </a:r>
            <a:endParaRPr lang="en-US" sz="1050" dirty="0" smtClean="0">
              <a:solidFill>
                <a:schemeClr val="bg1"/>
              </a:solidFill>
              <a:effectLst>
                <a:outerShdw blurRad="38100" dist="38100" dir="2700000" algn="tl">
                  <a:srgbClr val="000000">
                    <a:alpha val="43137"/>
                  </a:srgbClr>
                </a:outerShdw>
              </a:effectLst>
              <a:latin typeface="Century Gothic" panose="020B0502020202020204" pitchFamily="34" charset="0"/>
            </a:endParaRPr>
          </a:p>
          <a:p>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Hamlin Plantation - Mount Pleasant - MLS# 15003042 - $679,000</a:t>
            </a:r>
            <a:endParaRPr lang="en-US" sz="16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14" name="Rectangle 13"/>
          <p:cNvSpPr/>
          <p:nvPr/>
        </p:nvSpPr>
        <p:spPr>
          <a:xfrm>
            <a:off x="0" y="8374559"/>
            <a:ext cx="6858000" cy="769441"/>
          </a:xfrm>
          <a:prstGeom prst="rect">
            <a:avLst/>
          </a:prstGeom>
        </p:spPr>
        <p:txBody>
          <a:bodyPr wrap="square">
            <a:spAutoFit/>
          </a:bodyPr>
          <a:lstStyle/>
          <a:p>
            <a:r>
              <a:rPr lang="en-US" sz="1600" b="1" dirty="0" smtClean="0">
                <a:solidFill>
                  <a:schemeClr val="tx2"/>
                </a:solidFill>
                <a:latin typeface="Century Gothic" panose="020B0502020202020204" pitchFamily="34" charset="0"/>
              </a:rPr>
              <a:t>Kurt </a:t>
            </a:r>
            <a:r>
              <a:rPr lang="en-US" sz="1600" b="1" dirty="0" err="1" smtClean="0">
                <a:solidFill>
                  <a:schemeClr val="tx2"/>
                </a:solidFill>
                <a:latin typeface="Century Gothic" panose="020B0502020202020204" pitchFamily="34" charset="0"/>
              </a:rPr>
              <a:t>Seelig</a:t>
            </a:r>
            <a:endParaRPr lang="en-US" sz="1600" b="1" dirty="0" smtClean="0">
              <a:solidFill>
                <a:schemeClr val="tx2"/>
              </a:solidFill>
              <a:latin typeface="Century Gothic" panose="020B0502020202020204" pitchFamily="34" charset="0"/>
            </a:endParaRPr>
          </a:p>
          <a:p>
            <a:r>
              <a:rPr lang="en-US" sz="1400" dirty="0" smtClean="0">
                <a:solidFill>
                  <a:schemeClr val="tx2"/>
                </a:solidFill>
                <a:latin typeface="Century Gothic" panose="020B0502020202020204" pitchFamily="34" charset="0"/>
              </a:rPr>
              <a:t>843-906-8528</a:t>
            </a:r>
          </a:p>
          <a:p>
            <a:r>
              <a:rPr lang="en-US" sz="1400" dirty="0">
                <a:solidFill>
                  <a:schemeClr val="tx2"/>
                </a:solidFill>
                <a:latin typeface="Century Gothic" panose="020B0502020202020204" pitchFamily="34" charset="0"/>
                <a:hlinkClick r:id="rId3"/>
              </a:rPr>
              <a:t>kurt@seeligrealestate.com</a:t>
            </a:r>
            <a:endParaRPr lang="en-US" sz="1400" dirty="0">
              <a:solidFill>
                <a:schemeClr val="tx2"/>
              </a:solidFill>
              <a:latin typeface="Century Gothic" panose="020B0502020202020204" pitchFamily="34" charset="0"/>
            </a:endParaRPr>
          </a:p>
        </p:txBody>
      </p:sp>
      <p:grpSp>
        <p:nvGrpSpPr>
          <p:cNvPr id="18" name="Group 17"/>
          <p:cNvGrpSpPr/>
          <p:nvPr/>
        </p:nvGrpSpPr>
        <p:grpSpPr>
          <a:xfrm>
            <a:off x="0" y="4839651"/>
            <a:ext cx="6852457" cy="951549"/>
            <a:chOff x="0" y="4848224"/>
            <a:chExt cx="6858000" cy="951549"/>
          </a:xfrm>
        </p:grpSpPr>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22120" y="4848225"/>
              <a:ext cx="1691640" cy="951548"/>
            </a:xfrm>
            <a:prstGeom prst="rect">
              <a:avLst/>
            </a:prstGeom>
            <a:ln>
              <a:solidFill>
                <a:schemeClr val="bg1"/>
              </a:solidFill>
            </a:ln>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66360" y="4848225"/>
              <a:ext cx="1691640" cy="951548"/>
            </a:xfrm>
            <a:prstGeom prst="rect">
              <a:avLst/>
            </a:prstGeom>
            <a:ln>
              <a:solidFill>
                <a:schemeClr val="bg1"/>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44240" y="4848225"/>
              <a:ext cx="1691640" cy="951548"/>
            </a:xfrm>
            <a:prstGeom prst="rect">
              <a:avLst/>
            </a:prstGeom>
            <a:ln>
              <a:solidFill>
                <a:schemeClr val="bg1"/>
              </a:solidFill>
            </a:ln>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4848224"/>
              <a:ext cx="1691640" cy="951548"/>
            </a:xfrm>
            <a:prstGeom prst="rect">
              <a:avLst/>
            </a:prstGeom>
            <a:ln>
              <a:solidFill>
                <a:schemeClr val="bg1"/>
              </a:solidFill>
            </a:ln>
          </p:spPr>
        </p:pic>
      </p:grpSp>
      <p:grpSp>
        <p:nvGrpSpPr>
          <p:cNvPr id="17" name="Group 16"/>
          <p:cNvGrpSpPr/>
          <p:nvPr/>
        </p:nvGrpSpPr>
        <p:grpSpPr>
          <a:xfrm>
            <a:off x="0" y="7377589"/>
            <a:ext cx="6852456" cy="951548"/>
            <a:chOff x="0" y="7315200"/>
            <a:chExt cx="6858000" cy="951548"/>
          </a:xfrm>
        </p:grpSpPr>
        <p:pic>
          <p:nvPicPr>
            <p:cNvPr id="7" name="Picture 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22120" y="7315200"/>
              <a:ext cx="1691640" cy="951548"/>
            </a:xfrm>
            <a:prstGeom prst="rect">
              <a:avLst/>
            </a:prstGeom>
            <a:ln>
              <a:solidFill>
                <a:schemeClr val="bg1"/>
              </a:solidFill>
            </a:ln>
          </p:spPr>
        </p:pic>
        <p:pic>
          <p:nvPicPr>
            <p:cNvPr id="9" name="Picture 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0" y="7315200"/>
              <a:ext cx="1691640" cy="951548"/>
            </a:xfrm>
            <a:prstGeom prst="rect">
              <a:avLst/>
            </a:prstGeom>
            <a:ln>
              <a:solidFill>
                <a:schemeClr val="bg1"/>
              </a:solidFill>
            </a:ln>
          </p:spPr>
        </p:pic>
        <p:pic>
          <p:nvPicPr>
            <p:cNvPr id="10" name="Picture 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444240" y="7315200"/>
              <a:ext cx="1691640" cy="951548"/>
            </a:xfrm>
            <a:prstGeom prst="rect">
              <a:avLst/>
            </a:prstGeom>
            <a:ln>
              <a:solidFill>
                <a:schemeClr val="bg1"/>
              </a:solidFill>
            </a:ln>
          </p:spPr>
        </p:pic>
        <p:pic>
          <p:nvPicPr>
            <p:cNvPr id="12" name="Picture 1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166360" y="7315200"/>
              <a:ext cx="1691640" cy="951548"/>
            </a:xfrm>
            <a:prstGeom prst="rect">
              <a:avLst/>
            </a:prstGeom>
            <a:ln>
              <a:solidFill>
                <a:schemeClr val="bg1"/>
              </a:solidFill>
            </a:ln>
          </p:spPr>
        </p:pic>
      </p:grpSp>
      <p:pic>
        <p:nvPicPr>
          <p:cNvPr id="16" name="Picture 2" descr="http://www.seeligrealestate.com/img/carolina-elite-logo.png"/>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74175" y="8382000"/>
            <a:ext cx="2857500" cy="76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170</Words>
  <Application>Microsoft Office PowerPoint</Application>
  <PresentationFormat>On-screen Show (4:3)</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Open House Sunday 1-4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atp1313@gmail.com</cp:lastModifiedBy>
  <cp:revision>18</cp:revision>
  <dcterms:created xsi:type="dcterms:W3CDTF">2006-08-16T00:00:00Z</dcterms:created>
  <dcterms:modified xsi:type="dcterms:W3CDTF">2015-02-17T16:41:29Z</dcterms:modified>
</cp:coreProperties>
</file>