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varScale="1">
        <p:scale>
          <a:sx n="47" d="100"/>
          <a:sy n="47" d="100"/>
        </p:scale>
        <p:origin x="2124"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8/3/2020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18" Type="http://schemas.openxmlformats.org/officeDocument/2006/relationships/image" Target="../media/image17.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753911"/>
            <a:ext cx="8229600" cy="1371600"/>
          </a:xfrm>
        </p:spPr>
        <p:txBody>
          <a:bodyPr numCol="1" anchor="ctr">
            <a:noAutofit/>
          </a:bodyPr>
          <a:lstStyle/>
          <a:p>
            <a:r>
              <a:rPr lang="en-US" sz="1400" dirty="0">
                <a:solidFill>
                  <a:schemeClr val="tx2">
                    <a:lumMod val="75000"/>
                  </a:schemeClr>
                </a:solidFill>
                <a:latin typeface="Microsoft Sans Serif" panose="020B0604020202020204" pitchFamily="34" charset="0"/>
                <a:cs typeface="Microsoft Sans Serif" panose="020B0604020202020204" pitchFamily="34" charset="0"/>
              </a:rPr>
              <a:t>PRICE TO SELL!!!! THIS LOVELY MAINTAINED TOWNHOME IN ASHLEY VILLAS. LOCATION IS KEY. CLOSE TO OUTLET MALL, AIRPORTS. GREAT AREA TO CALL HOME. ROOF AND HVAC WERE REPLACED IN 2019. LIVING AREAS ARE LARGE FOR GREAT ENTERTAINING. PRIVACY FENCED IN THE BACKYARD WITH LITTLE MAINTENANCE. CHECK IT OUT !!!!</a:t>
            </a:r>
          </a:p>
        </p:txBody>
      </p:sp>
      <p:sp>
        <p:nvSpPr>
          <p:cNvPr id="2" name="Title 1"/>
          <p:cNvSpPr>
            <a:spLocks noGrp="1"/>
          </p:cNvSpPr>
          <p:nvPr>
            <p:ph type="ctrTitle"/>
          </p:nvPr>
        </p:nvSpPr>
        <p:spPr>
          <a:xfrm>
            <a:off x="0" y="0"/>
            <a:ext cx="8229600" cy="576845"/>
          </a:xfrm>
          <a:solidFill>
            <a:schemeClr val="tx2">
              <a:lumMod val="75000"/>
            </a:schemeClr>
          </a:solidFill>
          <a:ln>
            <a:noFill/>
          </a:ln>
        </p:spPr>
        <p:txBody>
          <a:bodyPr>
            <a:noAutofit/>
          </a:bodyPr>
          <a:lstStyle/>
          <a:p>
            <a:r>
              <a:rPr lang="en-US" sz="24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MAKE US AN OFFER!</a:t>
            </a:r>
            <a:endParaRPr lang="en-US" sz="20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52400" y="8991600"/>
            <a:ext cx="990600" cy="990600"/>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4">
            <a:extLst>
              <a:ext uri="{FF2B5EF4-FFF2-40B4-BE49-F238E27FC236}">
                <a16:creationId xmlns:a16="http://schemas.microsoft.com/office/drawing/2014/main" id="{062EF121-B6B9-4D1C-BFEF-3F31DED9915F}"/>
              </a:ext>
            </a:extLst>
          </p:cNvPr>
          <p:cNvGrpSpPr/>
          <p:nvPr/>
        </p:nvGrpSpPr>
        <p:grpSpPr>
          <a:xfrm>
            <a:off x="228600" y="9089751"/>
            <a:ext cx="7772400" cy="794299"/>
            <a:chOff x="228600" y="9179124"/>
            <a:chExt cx="7772400" cy="794299"/>
          </a:xfrm>
        </p:grpSpPr>
        <p:sp>
          <p:nvSpPr>
            <p:cNvPr id="14" name="Rectangle 13"/>
            <p:cNvSpPr/>
            <p:nvPr/>
          </p:nvSpPr>
          <p:spPr>
            <a:xfrm>
              <a:off x="228600" y="9773368"/>
              <a:ext cx="7772400" cy="200055"/>
            </a:xfrm>
            <a:prstGeom prst="rect">
              <a:avLst/>
            </a:prstGeom>
          </p:spPr>
          <p:txBody>
            <a:bodyPr wrap="square">
              <a:spAutoFit/>
            </a:bodyPr>
            <a:lstStyle/>
            <a:p>
              <a:pPr algn="ctr"/>
              <a:r>
                <a:rPr lang="en-US" sz="700" dirty="0">
                  <a:solidFill>
                    <a:schemeClr val="tx2">
                      <a:lumMod val="75000"/>
                    </a:schemeClr>
                  </a:solidFill>
                  <a:latin typeface="Microsoft Sans Serif" panose="020B0604020202020204" pitchFamily="34" charset="0"/>
                  <a:cs typeface="Microsoft Sans Serif" panose="020B0604020202020204" pitchFamily="34" charset="0"/>
                </a:rPr>
                <a:t>Metro Realty Group LLC | 1231 Columbia Ave | Irmo, SC 29063</a:t>
              </a:r>
              <a:endParaRPr lang="en-US" sz="400" dirty="0">
                <a:solidFill>
                  <a:schemeClr val="tx2">
                    <a:lumMod val="75000"/>
                  </a:schemeClr>
                </a:solidFill>
              </a:endParaRPr>
            </a:p>
          </p:txBody>
        </p:sp>
        <p:sp>
          <p:nvSpPr>
            <p:cNvPr id="19" name="Rectangle 18"/>
            <p:cNvSpPr/>
            <p:nvPr/>
          </p:nvSpPr>
          <p:spPr>
            <a:xfrm>
              <a:off x="2184400" y="9179124"/>
              <a:ext cx="3860800" cy="615553"/>
            </a:xfrm>
            <a:prstGeom prst="rect">
              <a:avLst/>
            </a:prstGeom>
          </p:spPr>
          <p:txBody>
            <a:bodyPr wrap="square">
              <a:spAutoFit/>
            </a:bodyPr>
            <a:lstStyle/>
            <a:p>
              <a:pPr algn="ctr"/>
              <a:r>
                <a:rPr lang="en-US" sz="1400" dirty="0">
                  <a:solidFill>
                    <a:schemeClr val="tx2">
                      <a:lumMod val="75000"/>
                    </a:schemeClr>
                  </a:solidFill>
                  <a:latin typeface="Microsoft Sans Serif" panose="020B0604020202020204" pitchFamily="34" charset="0"/>
                  <a:cs typeface="Microsoft Sans Serif" panose="020B0604020202020204" pitchFamily="34" charset="0"/>
                </a:rPr>
                <a:t>Judith </a:t>
              </a:r>
              <a:r>
                <a:rPr lang="en-US" sz="1400" dirty="0" err="1">
                  <a:solidFill>
                    <a:schemeClr val="tx2">
                      <a:lumMod val="75000"/>
                    </a:schemeClr>
                  </a:solidFill>
                  <a:latin typeface="Microsoft Sans Serif" panose="020B0604020202020204" pitchFamily="34" charset="0"/>
                  <a:cs typeface="Microsoft Sans Serif" panose="020B0604020202020204" pitchFamily="34" charset="0"/>
                </a:rPr>
                <a:t>Hartin</a:t>
              </a:r>
              <a:endParaRPr lang="en-US" sz="1400" dirty="0">
                <a:solidFill>
                  <a:schemeClr val="tx2">
                    <a:lumMod val="75000"/>
                  </a:schemeClr>
                </a:solidFill>
                <a:latin typeface="Microsoft Sans Serif" panose="020B0604020202020204" pitchFamily="34" charset="0"/>
                <a:cs typeface="Microsoft Sans Serif" panose="020B0604020202020204" pitchFamily="34" charset="0"/>
              </a:endParaRPr>
            </a:p>
            <a:p>
              <a:pPr algn="ctr"/>
              <a:r>
                <a:rPr lang="en-US" sz="1000" dirty="0">
                  <a:solidFill>
                    <a:schemeClr val="tx2">
                      <a:lumMod val="75000"/>
                    </a:schemeClr>
                  </a:solidFill>
                  <a:latin typeface="Microsoft Sans Serif" panose="020B0604020202020204" pitchFamily="34" charset="0"/>
                  <a:cs typeface="Microsoft Sans Serif" panose="020B0604020202020204" pitchFamily="34" charset="0"/>
                </a:rPr>
                <a:t>843-834-1972 | jnhartin@comcast.net</a:t>
              </a:r>
            </a:p>
            <a:p>
              <a:pPr algn="ctr"/>
              <a:r>
                <a:rPr lang="en-US" sz="1000" dirty="0">
                  <a:solidFill>
                    <a:schemeClr val="tx2">
                      <a:lumMod val="75000"/>
                    </a:schemeClr>
                  </a:solidFill>
                  <a:latin typeface="Microsoft Sans Serif" panose="020B0604020202020204" pitchFamily="34" charset="0"/>
                  <a:cs typeface="Microsoft Sans Serif" panose="020B0604020202020204" pitchFamily="34" charset="0"/>
                </a:rPr>
                <a:t>www.coastalpropertiescharleston.com</a:t>
              </a:r>
            </a:p>
          </p:txBody>
        </p:sp>
      </p:grpSp>
      <p:pic>
        <p:nvPicPr>
          <p:cNvPr id="2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7086601" y="9051036"/>
            <a:ext cx="990600" cy="871729"/>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1608794" y="8814335"/>
            <a:ext cx="2236592" cy="615553"/>
          </a:xfrm>
          <a:prstGeom prst="rect">
            <a:avLst/>
          </a:prstGeom>
        </p:spPr>
        <p:txBody>
          <a:bodyPr wrap="square">
            <a:spAutoFit/>
          </a:bodyPr>
          <a:lstStyle/>
          <a:p>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Eric Draper</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442-7118</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p>
        </p:txBody>
      </p:sp>
      <p:pic>
        <p:nvPicPr>
          <p:cNvPr id="34"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675594" y="8823744"/>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F82960F2-E607-49ED-91EC-718DC5C913BA}"/>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996950" y="880134"/>
            <a:ext cx="2171700" cy="2895600"/>
          </a:xfrm>
          <a:prstGeom prst="rect">
            <a:avLst/>
          </a:prstGeom>
          <a:ln>
            <a:noFill/>
          </a:ln>
        </p:spPr>
      </p:pic>
      <p:sp>
        <p:nvSpPr>
          <p:cNvPr id="25" name="Rectangle 24">
            <a:extLst>
              <a:ext uri="{FF2B5EF4-FFF2-40B4-BE49-F238E27FC236}">
                <a16:creationId xmlns:a16="http://schemas.microsoft.com/office/drawing/2014/main" id="{3C7FBFB4-8450-432E-ADEF-E257C90BBA4B}"/>
              </a:ext>
            </a:extLst>
          </p:cNvPr>
          <p:cNvSpPr/>
          <p:nvPr/>
        </p:nvSpPr>
        <p:spPr>
          <a:xfrm>
            <a:off x="4157894" y="1296883"/>
            <a:ext cx="3886200" cy="2339102"/>
          </a:xfrm>
          <a:prstGeom prst="rect">
            <a:avLst/>
          </a:prstGeom>
        </p:spPr>
        <p:txBody>
          <a:bodyPr wrap="square">
            <a:spAutoFit/>
          </a:bodyPr>
          <a:lstStyle/>
          <a:p>
            <a:pPr algn="ctr"/>
            <a:r>
              <a:rPr lang="en-US" b="1" dirty="0">
                <a:solidFill>
                  <a:schemeClr val="tx2">
                    <a:lumMod val="75000"/>
                  </a:schemeClr>
                </a:solidFill>
                <a:latin typeface="Microsoft Sans Serif" panose="020B0604020202020204" pitchFamily="34" charset="0"/>
                <a:cs typeface="Microsoft Sans Serif" panose="020B0604020202020204" pitchFamily="34" charset="0"/>
              </a:rPr>
              <a:t>4323 Briarstone Court</a:t>
            </a:r>
          </a:p>
          <a:p>
            <a:pPr algn="ctr"/>
            <a:endParaRPr lang="en-US" sz="1800" dirty="0">
              <a:solidFill>
                <a:schemeClr val="tx2">
                  <a:lumMod val="75000"/>
                </a:schemeClr>
              </a:solidFill>
              <a:latin typeface="Microsoft Sans Serif" panose="020B0604020202020204" pitchFamily="34" charset="0"/>
              <a:cs typeface="Microsoft Sans Serif" panose="020B0604020202020204" pitchFamily="34" charset="0"/>
            </a:endParaRPr>
          </a:p>
          <a:p>
            <a:pPr algn="ctr"/>
            <a:r>
              <a:rPr lang="en-US" sz="1800" dirty="0">
                <a:solidFill>
                  <a:schemeClr val="tx2">
                    <a:lumMod val="75000"/>
                  </a:schemeClr>
                </a:solidFill>
                <a:latin typeface="Microsoft Sans Serif" panose="020B0604020202020204" pitchFamily="34" charset="0"/>
                <a:cs typeface="Microsoft Sans Serif" panose="020B0604020202020204" pitchFamily="34" charset="0"/>
              </a:rPr>
              <a:t>Ashley Villas</a:t>
            </a:r>
          </a:p>
          <a:p>
            <a:pPr algn="ctr"/>
            <a:r>
              <a:rPr lang="en-US" sz="1800" dirty="0">
                <a:solidFill>
                  <a:schemeClr val="tx2">
                    <a:lumMod val="75000"/>
                  </a:schemeClr>
                </a:solidFill>
                <a:latin typeface="Microsoft Sans Serif" panose="020B0604020202020204" pitchFamily="34" charset="0"/>
                <a:cs typeface="Microsoft Sans Serif" panose="020B0604020202020204" pitchFamily="34" charset="0"/>
              </a:rPr>
              <a:t>North Charleston, SC 29418</a:t>
            </a:r>
          </a:p>
          <a:p>
            <a:pPr algn="ctr"/>
            <a:r>
              <a:rPr lang="en-US" sz="1800" dirty="0">
                <a:solidFill>
                  <a:schemeClr val="tx2">
                    <a:lumMod val="75000"/>
                  </a:schemeClr>
                </a:solidFill>
                <a:latin typeface="Microsoft Sans Serif" panose="020B0604020202020204" pitchFamily="34" charset="0"/>
                <a:cs typeface="Microsoft Sans Serif" panose="020B0604020202020204" pitchFamily="34" charset="0"/>
              </a:rPr>
              <a:t>MLS# 20021285</a:t>
            </a:r>
          </a:p>
          <a:p>
            <a:pPr algn="ctr"/>
            <a:r>
              <a:rPr lang="en-US" sz="1800" dirty="0">
                <a:solidFill>
                  <a:schemeClr val="tx2">
                    <a:lumMod val="75000"/>
                  </a:schemeClr>
                </a:solidFill>
                <a:latin typeface="Microsoft Sans Serif" panose="020B0604020202020204" pitchFamily="34" charset="0"/>
                <a:cs typeface="Microsoft Sans Serif" panose="020B0604020202020204" pitchFamily="34" charset="0"/>
              </a:rPr>
              <a:t>$153,500</a:t>
            </a:r>
          </a:p>
          <a:p>
            <a:pPr algn="ctr"/>
            <a:endParaRPr lang="en-US" sz="1800" dirty="0">
              <a:solidFill>
                <a:schemeClr val="tx2">
                  <a:lumMod val="75000"/>
                </a:schemeClr>
              </a:solidFill>
              <a:latin typeface="Microsoft Sans Serif" panose="020B0604020202020204" pitchFamily="34" charset="0"/>
              <a:cs typeface="Microsoft Sans Serif" panose="020B0604020202020204" pitchFamily="34" charset="0"/>
            </a:endParaRPr>
          </a:p>
          <a:p>
            <a:pPr algn="ctr"/>
            <a:r>
              <a:rPr lang="en-US" sz="1800" dirty="0">
                <a:solidFill>
                  <a:schemeClr val="tx2">
                    <a:lumMod val="75000"/>
                  </a:schemeClr>
                </a:solidFill>
                <a:latin typeface="Microsoft Sans Serif" panose="020B0604020202020204" pitchFamily="34" charset="0"/>
                <a:cs typeface="Microsoft Sans Serif" panose="020B0604020202020204" pitchFamily="34" charset="0"/>
              </a:rPr>
              <a:t>2 Bedrooms :: 1½  Baths :: 1,442 sf</a:t>
            </a:r>
            <a:endParaRPr lang="en-US" sz="1800" dirty="0">
              <a:solidFill>
                <a:schemeClr val="tx2">
                  <a:lumMod val="75000"/>
                </a:schemeClr>
              </a:solidFill>
            </a:endParaRPr>
          </a:p>
        </p:txBody>
      </p:sp>
      <p:pic>
        <p:nvPicPr>
          <p:cNvPr id="7" name="Picture 6">
            <a:extLst>
              <a:ext uri="{FF2B5EF4-FFF2-40B4-BE49-F238E27FC236}">
                <a16:creationId xmlns:a16="http://schemas.microsoft.com/office/drawing/2014/main" id="{8B99E2FD-4D56-432C-A418-C67CD68306C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616450" y="7428799"/>
            <a:ext cx="1028700" cy="1371600"/>
          </a:xfrm>
          <a:prstGeom prst="rect">
            <a:avLst/>
          </a:prstGeom>
        </p:spPr>
      </p:pic>
      <p:pic>
        <p:nvPicPr>
          <p:cNvPr id="9" name="Picture 8">
            <a:extLst>
              <a:ext uri="{FF2B5EF4-FFF2-40B4-BE49-F238E27FC236}">
                <a16:creationId xmlns:a16="http://schemas.microsoft.com/office/drawing/2014/main" id="{A8CA6827-6A57-4CCA-908E-3D996EC8BF2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48450" y="7428799"/>
            <a:ext cx="1028700" cy="1371600"/>
          </a:xfrm>
          <a:prstGeom prst="rect">
            <a:avLst/>
          </a:prstGeom>
        </p:spPr>
      </p:pic>
      <p:pic>
        <p:nvPicPr>
          <p:cNvPr id="12" name="Picture 11" descr="A body of water&#10;&#10;Description automatically generated">
            <a:extLst>
              <a:ext uri="{FF2B5EF4-FFF2-40B4-BE49-F238E27FC236}">
                <a16:creationId xmlns:a16="http://schemas.microsoft.com/office/drawing/2014/main" id="{30CC0F4E-2C36-4BBE-B666-3C8CB13C870B}"/>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485520" y="1156540"/>
            <a:ext cx="1828800" cy="1371600"/>
          </a:xfrm>
          <a:prstGeom prst="rect">
            <a:avLst/>
          </a:prstGeom>
        </p:spPr>
      </p:pic>
      <p:pic>
        <p:nvPicPr>
          <p:cNvPr id="16" name="Picture 15" descr="A tree in a forest&#10;&#10;Description automatically generated">
            <a:extLst>
              <a:ext uri="{FF2B5EF4-FFF2-40B4-BE49-F238E27FC236}">
                <a16:creationId xmlns:a16="http://schemas.microsoft.com/office/drawing/2014/main" id="{1F1D68FB-5CCC-459C-B057-2D44A80AD368}"/>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827920" y="3144577"/>
            <a:ext cx="1828800" cy="1371600"/>
          </a:xfrm>
          <a:prstGeom prst="rect">
            <a:avLst/>
          </a:prstGeom>
        </p:spPr>
      </p:pic>
      <p:pic>
        <p:nvPicPr>
          <p:cNvPr id="22" name="Picture 21" descr="A large white tub sitting next to a window&#10;&#10;Description automatically generated">
            <a:extLst>
              <a:ext uri="{FF2B5EF4-FFF2-40B4-BE49-F238E27FC236}">
                <a16:creationId xmlns:a16="http://schemas.microsoft.com/office/drawing/2014/main" id="{CDA28767-042A-4908-B59D-FB0A88A1E4BD}"/>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656720" y="2753920"/>
            <a:ext cx="1828800" cy="1371600"/>
          </a:xfrm>
          <a:prstGeom prst="rect">
            <a:avLst/>
          </a:prstGeom>
        </p:spPr>
      </p:pic>
      <p:pic>
        <p:nvPicPr>
          <p:cNvPr id="26" name="Picture 25">
            <a:extLst>
              <a:ext uri="{FF2B5EF4-FFF2-40B4-BE49-F238E27FC236}">
                <a16:creationId xmlns:a16="http://schemas.microsoft.com/office/drawing/2014/main" id="{924038D6-9B93-4120-BD09-B27D9A18D1A3}"/>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584450" y="7428799"/>
            <a:ext cx="1028700" cy="1371600"/>
          </a:xfrm>
          <a:prstGeom prst="rect">
            <a:avLst/>
          </a:prstGeom>
        </p:spPr>
      </p:pic>
      <p:pic>
        <p:nvPicPr>
          <p:cNvPr id="28" name="Picture 27">
            <a:extLst>
              <a:ext uri="{FF2B5EF4-FFF2-40B4-BE49-F238E27FC236}">
                <a16:creationId xmlns:a16="http://schemas.microsoft.com/office/drawing/2014/main" id="{532A83A9-2AB5-47E9-9732-FF69B4063AD9}"/>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52450" y="7428799"/>
            <a:ext cx="1028700" cy="1371600"/>
          </a:xfrm>
          <a:prstGeom prst="rect">
            <a:avLst/>
          </a:prstGeom>
        </p:spPr>
      </p:pic>
      <p:pic>
        <p:nvPicPr>
          <p:cNvPr id="30" name="Picture 29" descr="A room with a large window&#10;&#10;Description automatically generated">
            <a:extLst>
              <a:ext uri="{FF2B5EF4-FFF2-40B4-BE49-F238E27FC236}">
                <a16:creationId xmlns:a16="http://schemas.microsoft.com/office/drawing/2014/main" id="{41EF2A8C-86C9-4732-8C53-D9F069E51A9E}"/>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9076560" y="5250111"/>
            <a:ext cx="1828800" cy="1371600"/>
          </a:xfrm>
          <a:prstGeom prst="rect">
            <a:avLst/>
          </a:prstGeom>
        </p:spPr>
      </p:pic>
      <p:pic>
        <p:nvPicPr>
          <p:cNvPr id="32" name="Picture 31" descr="A room with a large window&#10;&#10;Description automatically generated">
            <a:extLst>
              <a:ext uri="{FF2B5EF4-FFF2-40B4-BE49-F238E27FC236}">
                <a16:creationId xmlns:a16="http://schemas.microsoft.com/office/drawing/2014/main" id="{4E3FB0D6-BDEB-45E0-932A-E73DD47D8F05}"/>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228640" y="4343400"/>
            <a:ext cx="1828800" cy="1371600"/>
          </a:xfrm>
          <a:prstGeom prst="rect">
            <a:avLst/>
          </a:prstGeom>
        </p:spPr>
      </p:pic>
      <p:pic>
        <p:nvPicPr>
          <p:cNvPr id="36" name="Picture 35">
            <a:extLst>
              <a:ext uri="{FF2B5EF4-FFF2-40B4-BE49-F238E27FC236}">
                <a16:creationId xmlns:a16="http://schemas.microsoft.com/office/drawing/2014/main" id="{63E6F509-9D56-4998-B53A-53C00638993D}"/>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6648450" y="4079023"/>
            <a:ext cx="1028700" cy="1371600"/>
          </a:xfrm>
          <a:prstGeom prst="rect">
            <a:avLst/>
          </a:prstGeom>
        </p:spPr>
      </p:pic>
      <p:pic>
        <p:nvPicPr>
          <p:cNvPr id="38" name="Picture 37">
            <a:extLst>
              <a:ext uri="{FF2B5EF4-FFF2-40B4-BE49-F238E27FC236}">
                <a16:creationId xmlns:a16="http://schemas.microsoft.com/office/drawing/2014/main" id="{5183C9FB-2E3D-4BC8-87D1-BB0DA12847C7}"/>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4616450" y="4079023"/>
            <a:ext cx="1028700" cy="1371600"/>
          </a:xfrm>
          <a:prstGeom prst="rect">
            <a:avLst/>
          </a:prstGeom>
        </p:spPr>
      </p:pic>
      <p:pic>
        <p:nvPicPr>
          <p:cNvPr id="40" name="Picture 39">
            <a:extLst>
              <a:ext uri="{FF2B5EF4-FFF2-40B4-BE49-F238E27FC236}">
                <a16:creationId xmlns:a16="http://schemas.microsoft.com/office/drawing/2014/main" id="{03912AAF-362B-4408-94D1-9497E6E00209}"/>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2584450" y="4079023"/>
            <a:ext cx="1028700" cy="1371600"/>
          </a:xfrm>
          <a:prstGeom prst="rect">
            <a:avLst/>
          </a:prstGeom>
        </p:spPr>
      </p:pic>
      <p:pic>
        <p:nvPicPr>
          <p:cNvPr id="42" name="Picture 41">
            <a:extLst>
              <a:ext uri="{FF2B5EF4-FFF2-40B4-BE49-F238E27FC236}">
                <a16:creationId xmlns:a16="http://schemas.microsoft.com/office/drawing/2014/main" id="{3411E19F-99C7-4D07-998C-C5EC4847735A}"/>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552450" y="4079023"/>
            <a:ext cx="1028700" cy="1371600"/>
          </a:xfrm>
          <a:prstGeom prst="rect">
            <a:avLst/>
          </a:prstGeom>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TotalTime>
  <Words>127</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MAKE US AN OFFER!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48</cp:revision>
  <dcterms:created xsi:type="dcterms:W3CDTF">2006-08-16T00:00:00Z</dcterms:created>
  <dcterms:modified xsi:type="dcterms:W3CDTF">2020-08-03T17:29:41Z</dcterms:modified>
</cp:coreProperties>
</file>