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4/11/2019</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Just Listed</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6809546"/>
            <a:ext cx="9087043" cy="8866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dirty="0">
                <a:latin typeface="Tw Cen MT" pitchFamily="34" charset="0"/>
                <a:cs typeface="Arial" pitchFamily="34" charset="0"/>
              </a:rPr>
              <a:t>1 story townhouse in fabulous location. 2 bedroom 1.5 bath with tiled bathrooms and wood flooring in living area. Wood burning fireplace in family room. Large attic for extra storage. Patio overlooking private fenced in yard. Low HOA's!!!</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56956" y="7968450"/>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3811070" y="815273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0969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8" name="Picture 1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371600" y="661876"/>
            <a:ext cx="6400800" cy="480060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21" name="Text Box 3"/>
          <p:cNvSpPr txBox="1">
            <a:spLocks noChangeArrowheads="1" noChangeShapeType="1"/>
          </p:cNvSpPr>
          <p:nvPr/>
        </p:nvSpPr>
        <p:spPr bwMode="auto">
          <a:xfrm>
            <a:off x="1" y="5435680"/>
            <a:ext cx="9143999" cy="14006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4333 </a:t>
            </a:r>
            <a:r>
              <a:rPr lang="en-US" sz="3200" b="1" dirty="0" err="1">
                <a:effectLst>
                  <a:outerShdw blurRad="38100" dist="38100" dir="2700000" algn="tl">
                    <a:srgbClr val="000000">
                      <a:alpha val="43137"/>
                    </a:srgbClr>
                  </a:outerShdw>
                </a:effectLst>
                <a:latin typeface="Tw Cen MT" pitchFamily="34" charset="0"/>
                <a:cs typeface="Arial" pitchFamily="34" charset="0"/>
              </a:rPr>
              <a:t>Briarstone</a:t>
            </a:r>
            <a:r>
              <a:rPr lang="en-US" sz="3200" b="1" dirty="0">
                <a:effectLst>
                  <a:outerShdw blurRad="38100" dist="38100" dir="2700000" algn="tl">
                    <a:srgbClr val="000000">
                      <a:alpha val="43137"/>
                    </a:srgbClr>
                  </a:outerShdw>
                </a:effectLst>
                <a:latin typeface="Tw Cen MT" pitchFamily="34" charset="0"/>
                <a:cs typeface="Arial" pitchFamily="34" charset="0"/>
              </a:rPr>
              <a:t> Court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Ashley Villas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North Charleston, SC 29418</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19009630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$119,900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346</TotalTime>
  <Words>93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2019-04-11T19:15:22Z</dcterms:modified>
</cp:coreProperties>
</file>