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950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1300"/>
            <a:ext cx="7772400" cy="681681"/>
          </a:xfrm>
        </p:spPr>
        <p:txBody>
          <a:bodyPr anchor="t">
            <a:noAutofit/>
          </a:bodyPr>
          <a:lstStyle/>
          <a:p>
            <a:r>
              <a:rPr lang="en-US" sz="4000" spc="300" dirty="0">
                <a:ln w="10160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OPPORTUNITY IS KNOCKING!</a:t>
            </a:r>
            <a:endParaRPr lang="en-US" sz="3600" spc="300" dirty="0">
              <a:ln w="10160">
                <a:noFill/>
                <a:prstDash val="solid"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27" y="8570437"/>
            <a:ext cx="1098353" cy="136272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686800"/>
            <a:ext cx="33909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Ginger Sanders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822-4618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ginger.sanders.remax@gmail.com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58" y="914400"/>
            <a:ext cx="3701596" cy="2497274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843237" y="914400"/>
            <a:ext cx="3725963" cy="24972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4335 Hope Plantation Dr</a:t>
            </a:r>
          </a:p>
          <a:p>
            <a:pPr algn="r"/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Kiawah River Estates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Johns Island, SC 29455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18013430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$479,000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954" y="8121330"/>
            <a:ext cx="1432654" cy="95510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960" y="5810999"/>
            <a:ext cx="1440154" cy="95544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437" y="3509229"/>
            <a:ext cx="1404183" cy="95876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469" y="4662618"/>
            <a:ext cx="1427137" cy="95142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4" y="3509229"/>
            <a:ext cx="5827492" cy="4742458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chemeClr val="tx1"/>
                </a:solidFill>
              </a:rPr>
              <a:t>SLAP! SLAP! DO I HAVE YOUR ATTENTION? </a:t>
            </a:r>
          </a:p>
          <a:p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Appraisal in hand value $618,000.00! Listing price $479,000.00. This fully detached home is situated on a quiet tree lined street and surrounded by a large, professionally landscaped, private golf course lot with a gorgeous pond view. This Magnificent 3000 sq. ft. Kiawah River Estates home offers cathedral/vaulted ceilings, a cozy fireplace, has 3 large bedrooms upstairs and several large rooms on the main floor including a spacious master bedroom suite that includes tray-ceilings, a Hollywood style master bathroom with a garden tub, separate large walk-in shower, ceramic tile, and a huge private walk-in closet. Greet neighbors on a beautiful front porch or relax on the back deck as the golfers enjoy their game. Professional Home Inspection and Appraisal provided upon request. Home priced according to cosmetic condition. Age, </a:t>
            </a:r>
            <a:r>
              <a:rPr lang="en-US" sz="1600" dirty="0" err="1">
                <a:solidFill>
                  <a:schemeClr val="tx1"/>
                </a:solidFill>
              </a:rPr>
              <a:t>sqft</a:t>
            </a:r>
            <a:r>
              <a:rPr lang="en-US" sz="1600" dirty="0">
                <a:solidFill>
                  <a:schemeClr val="tx1"/>
                </a:solidFill>
              </a:rPr>
              <a:t>, taxes, acreage, HOA dues, and schools are approximate buyer to verify any and all information deemed necessary.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447" y="6963404"/>
            <a:ext cx="1439180" cy="96078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4012611" y="914400"/>
            <a:ext cx="374591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$15,000 Agent Bonus</a:t>
            </a:r>
          </a:p>
          <a:p>
            <a:pPr algn="ctr"/>
            <a:r>
              <a:rPr lang="en-US" sz="1400" i="1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with ratified contract by 4/15/18</a:t>
            </a:r>
            <a:endParaRPr lang="en-US" sz="1800" i="1" dirty="0">
              <a:ln w="18415" cmpd="sng">
                <a:noFill/>
                <a:prstDash val="solid"/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166</TotalTime>
  <Words>242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OPPORTUNITY IS KNOCKING!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39</cp:revision>
  <dcterms:created xsi:type="dcterms:W3CDTF">2006-08-16T00:00:00Z</dcterms:created>
  <dcterms:modified xsi:type="dcterms:W3CDTF">2018-05-22T13:43:15Z</dcterms:modified>
</cp:coreProperties>
</file>