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7/7/2017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lis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1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4335 Hope Plantation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Kiawah River Estates ~ Johns Island, SC 29455 ~ MLS# 17014875 ~ $545,000</a:t>
            </a:r>
          </a:p>
        </p:txBody>
      </p:sp>
      <p:sp>
        <p:nvSpPr>
          <p:cNvPr id="5" name="Rectangle 4"/>
          <p:cNvSpPr/>
          <p:nvPr/>
        </p:nvSpPr>
        <p:spPr>
          <a:xfrm>
            <a:off x="0" y="132546"/>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Enjoy Kiawah Golfing, Beach, Boating!</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Lisa Quick     </a:t>
            </a:r>
            <a:r>
              <a:rPr lang="en-US" sz="1600" dirty="0">
                <a:solidFill>
                  <a:schemeClr val="tx1"/>
                </a:solidFill>
                <a:latin typeface="Palatino Linotype" panose="02040502050505030304" pitchFamily="18" charset="0"/>
                <a:hlinkClick r:id="rId3"/>
              </a:rPr>
              <a:t>lisa@mattoneillteam.com</a:t>
            </a:r>
            <a:r>
              <a:rPr lang="en-US" sz="1600" dirty="0">
                <a:solidFill>
                  <a:schemeClr val="tx1"/>
                </a:solidFill>
                <a:latin typeface="Palatino Linotype" panose="02040502050505030304" pitchFamily="18" charset="0"/>
              </a:rPr>
              <a:t>    843-452-6688</a:t>
            </a:r>
            <a:endParaRPr lang="en-US" sz="1600" u="sng" dirty="0">
              <a:solidFill>
                <a:schemeClr val="tx1"/>
              </a:solidFill>
              <a:latin typeface="Palatino Linotype" panose="02040502050505030304" pitchFamily="18" charset="0"/>
            </a:endParaRPr>
          </a:p>
        </p:txBody>
      </p:sp>
      <p:sp>
        <p:nvSpPr>
          <p:cNvPr id="2" name="Rectangle 1"/>
          <p:cNvSpPr/>
          <p:nvPr/>
        </p:nvSpPr>
        <p:spPr>
          <a:xfrm>
            <a:off x="8326581" y="2216894"/>
            <a:ext cx="2297424"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Reduced $200k!</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6865234"/>
            <a:ext cx="7772400" cy="4016484"/>
          </a:xfrm>
          <a:prstGeom prst="rect">
            <a:avLst/>
          </a:prstGeom>
        </p:spPr>
        <p:txBody>
          <a:bodyPr wrap="square" numCol="1" anchor="ctr">
            <a:spAutoFit/>
          </a:bodyPr>
          <a:lstStyle/>
          <a:p>
            <a:pPr algn="ctr"/>
            <a:r>
              <a:rPr lang="en-US" sz="1700" dirty="0">
                <a:solidFill>
                  <a:schemeClr val="bg2">
                    <a:lumMod val="25000"/>
                  </a:schemeClr>
                </a:solidFill>
                <a:latin typeface="Palatino Linotype" panose="02040502050505030304" pitchFamily="18" charset="0"/>
                <a:cs typeface="Times New Roman" panose="02020603050405020304" pitchFamily="18" charset="0"/>
              </a:rPr>
              <a:t>Lowest price per square foot in gated community of Kiawah River Estates. This ​</a:t>
            </a:r>
            <a:r>
              <a:rPr lang="en-US" sz="1700" dirty="0" err="1">
                <a:solidFill>
                  <a:schemeClr val="bg2">
                    <a:lumMod val="25000"/>
                  </a:schemeClr>
                </a:solidFill>
                <a:latin typeface="Palatino Linotype" panose="02040502050505030304" pitchFamily="18" charset="0"/>
                <a:cs typeface="Times New Roman" panose="02020603050405020304" pitchFamily="18" charset="0"/>
              </a:rPr>
              <a:t>cul</a:t>
            </a:r>
            <a:r>
              <a:rPr lang="en-US" sz="1700" dirty="0">
                <a:solidFill>
                  <a:schemeClr val="bg2">
                    <a:lumMod val="25000"/>
                  </a:schemeClr>
                </a:solidFill>
                <a:latin typeface="Palatino Linotype" panose="02040502050505030304" pitchFamily="18" charset="0"/>
                <a:cs typeface="Times New Roman" panose="02020603050405020304" pitchFamily="18" charset="0"/>
              </a:rPr>
              <a:t>-da-sac home on golf course backs to a pond and has one of the best long views on Oak Point Golf Course, one of 5 golf courses included in world famous Kiawah Island Golf Resort. Just 5 minutes away is the beautiful beaches of Kiawah and wonderful dining and shopping at </a:t>
            </a:r>
            <a:r>
              <a:rPr lang="en-US" sz="1700" dirty="0" err="1">
                <a:solidFill>
                  <a:schemeClr val="bg2">
                    <a:lumMod val="25000"/>
                  </a:schemeClr>
                </a:solidFill>
                <a:latin typeface="Palatino Linotype" panose="02040502050505030304" pitchFamily="18" charset="0"/>
                <a:cs typeface="Times New Roman" panose="02020603050405020304" pitchFamily="18" charset="0"/>
              </a:rPr>
              <a:t>Freshfields</a:t>
            </a:r>
            <a:r>
              <a:rPr lang="en-US" sz="1700" dirty="0">
                <a:solidFill>
                  <a:schemeClr val="bg2">
                    <a:lumMod val="25000"/>
                  </a:schemeClr>
                </a:solidFill>
                <a:latin typeface="Palatino Linotype" panose="02040502050505030304" pitchFamily="18" charset="0"/>
                <a:cs typeface="Times New Roman" panose="02020603050405020304" pitchFamily="18" charset="0"/>
              </a:rPr>
              <a:t> and Bohicket Marina. From the community crabbing and floating dock you can launch your kayak and paddle around with dolphins or explore the marshes and creeks. From the homes living room, kitchen and backyard deck enjoy peaceful views where at night the sky reveals a million stars.​This wonderful floor plan has a first-floor ​​owner's retreat, a loft area that overlooks the room and an enormous frog which makes a great flex room, or bedroom along with 2 others upstairs.</a:t>
            </a:r>
          </a:p>
          <a:p>
            <a:pPr algn="ctr"/>
            <a:r>
              <a:rPr lang="en-US" sz="1700" dirty="0">
                <a:solidFill>
                  <a:schemeClr val="bg2">
                    <a:lumMod val="25000"/>
                  </a:schemeClr>
                </a:solidFill>
                <a:latin typeface="Palatino Linotype" panose="02040502050505030304" pitchFamily="18" charset="0"/>
                <a:cs typeface="Times New Roman" panose="02020603050405020304" pitchFamily="18" charset="0"/>
              </a:rPr>
              <a:t>Enjoy a sparkling community pool, 3 tennis courts, half basketball court, and community house with meeting and workout rooms. Membership is available at the Kiawah Island Golf Resort Governor's Club and Seabrook Island Club. 50 year roof installed on the home in 2010.</a:t>
            </a:r>
            <a:endParaRPr lang="en-US" sz="1700"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349957"/>
            <a:ext cx="1828800" cy="1219200"/>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64094" y="5349957"/>
            <a:ext cx="1828800" cy="121920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2470" y="11116443"/>
            <a:ext cx="1826260" cy="1219200"/>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2400" y="11116443"/>
            <a:ext cx="1828800" cy="1219200"/>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82047" y="5349957"/>
            <a:ext cx="1828800" cy="121920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116443"/>
            <a:ext cx="1828800" cy="1219200"/>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6140" y="5349957"/>
            <a:ext cx="1826260" cy="1219200"/>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116443"/>
            <a:ext cx="1828800" cy="12192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227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2017-07-07T14:40:48Z</dcterms:modified>
</cp:coreProperties>
</file>