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24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www.realestateshows.com/764147"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kurt@seeligrealestate.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4543424"/>
          </a:xfrm>
          <a:prstGeom prst="rect">
            <a:avLst/>
          </a:prstGeom>
          <a:ln>
            <a:solidFill>
              <a:schemeClr val="bg1"/>
            </a:solidFill>
          </a:ln>
        </p:spPr>
      </p:pic>
      <p:sp>
        <p:nvSpPr>
          <p:cNvPr id="2" name="Title 1"/>
          <p:cNvSpPr>
            <a:spLocks noGrp="1"/>
          </p:cNvSpPr>
          <p:nvPr>
            <p:ph type="ctrTitle"/>
          </p:nvPr>
        </p:nvSpPr>
        <p:spPr>
          <a:xfrm>
            <a:off x="-2772" y="0"/>
            <a:ext cx="6858000" cy="349975"/>
          </a:xfrm>
        </p:spPr>
        <p:txBody>
          <a:bodyPr>
            <a:noAutofit/>
          </a:bodyPr>
          <a:lstStyle/>
          <a:p>
            <a:r>
              <a:rPr lang="en-US" sz="2000" i="1" dirty="0">
                <a:solidFill>
                  <a:srgbClr val="FFFF00"/>
                </a:solidFill>
                <a:effectLst>
                  <a:outerShdw blurRad="63500" sx="102000" sy="102000" algn="ctr" rotWithShape="0">
                    <a:prstClr val="black">
                      <a:alpha val="40000"/>
                    </a:prstClr>
                  </a:outerShdw>
                </a:effectLst>
                <a:latin typeface="Century Gothic" panose="020B0502020202020204" pitchFamily="34" charset="0"/>
              </a:rPr>
              <a:t>Priced to sell in Hamlin Plantation!</a:t>
            </a:r>
          </a:p>
        </p:txBody>
      </p:sp>
      <p:sp>
        <p:nvSpPr>
          <p:cNvPr id="3" name="Subtitle 2"/>
          <p:cNvSpPr>
            <a:spLocks noGrp="1"/>
          </p:cNvSpPr>
          <p:nvPr>
            <p:ph type="subTitle" idx="1"/>
          </p:nvPr>
        </p:nvSpPr>
        <p:spPr>
          <a:xfrm>
            <a:off x="1436298" y="4543425"/>
            <a:ext cx="3966627" cy="3831133"/>
          </a:xfrm>
        </p:spPr>
        <p:txBody>
          <a:bodyPr anchor="ctr">
            <a:noAutofit/>
          </a:bodyPr>
          <a:lstStyle/>
          <a:p>
            <a:r>
              <a:rPr lang="en-US" sz="1200" dirty="0">
                <a:solidFill>
                  <a:schemeClr val="tx2"/>
                </a:solidFill>
                <a:latin typeface="Century Gothic" panose="020B0502020202020204" pitchFamily="34" charset="0"/>
              </a:rPr>
              <a:t>Enjoy a Lowcountry Lifestyle in this 3 story, 5BR, 4.5BA Hamlin Plantation home that features stunning double porches and loads of upgrades! As you enter through the front door into the foyer, you will sense the attention to detail throughout. The kitchen features a travertine backsplash, stainless appliances, gourmet 6-burner stove, oversized sink, large island, and loads of cupboard space. Home features hardwood floors on the 1st &amp; 2nd floors, &amp; upstairs laundry. This Chesapeake model sits on a quiet street &amp; offers true privacy. Backyard features a picturesque wooded view teaming with wildlife around a natural pond setting, and the front overlooks 'Savoy Green'. Enjoy the backyard view from a nicely appointed screened porch. This is truly a beautiful home in a very special location</a:t>
            </a:r>
            <a:r>
              <a:rPr lang="en-US" sz="1200" dirty="0" smtClean="0">
                <a:solidFill>
                  <a:schemeClr val="tx2"/>
                </a:solidFill>
                <a:latin typeface="Century Gothic" panose="020B0502020202020204" pitchFamily="34" charset="0"/>
              </a:rPr>
              <a:t>.</a:t>
            </a:r>
          </a:p>
          <a:p>
            <a:endParaRPr lang="en-US" sz="1200" dirty="0">
              <a:solidFill>
                <a:schemeClr val="tx2"/>
              </a:solidFill>
              <a:latin typeface="Century Gothic" panose="020B0502020202020204" pitchFamily="34" charset="0"/>
            </a:endParaRPr>
          </a:p>
          <a:p>
            <a:r>
              <a:rPr lang="en-US" sz="1200" b="1" i="1" dirty="0" smtClean="0">
                <a:solidFill>
                  <a:schemeClr val="tx2"/>
                </a:solidFill>
                <a:latin typeface="Century Gothic" panose="020B0502020202020204" pitchFamily="34" charset="0"/>
              </a:rPr>
              <a:t>Check out the Virtual Tour here:</a:t>
            </a:r>
          </a:p>
          <a:p>
            <a:r>
              <a:rPr lang="en-US" sz="1200" b="1" i="1" dirty="0">
                <a:solidFill>
                  <a:schemeClr val="tx2"/>
                </a:solidFill>
                <a:latin typeface="Century Gothic" panose="020B0502020202020204" pitchFamily="34" charset="0"/>
                <a:hlinkClick r:id="rId3"/>
              </a:rPr>
              <a:t>http://</a:t>
            </a:r>
            <a:r>
              <a:rPr lang="en-US" sz="1200" b="1" i="1" dirty="0" smtClean="0">
                <a:solidFill>
                  <a:schemeClr val="tx2"/>
                </a:solidFill>
                <a:latin typeface="Century Gothic" panose="020B0502020202020204" pitchFamily="34" charset="0"/>
                <a:hlinkClick r:id="rId3"/>
              </a:rPr>
              <a:t>www.realestateshows.com/764147</a:t>
            </a:r>
            <a:r>
              <a:rPr lang="en-US" sz="1200" b="1" i="1" dirty="0" smtClean="0">
                <a:solidFill>
                  <a:schemeClr val="tx2"/>
                </a:solidFill>
                <a:latin typeface="Century Gothic" panose="020B0502020202020204" pitchFamily="34" charset="0"/>
              </a:rPr>
              <a:t> </a:t>
            </a:r>
            <a:endParaRPr lang="en-US" sz="1200" b="1" i="1" dirty="0">
              <a:solidFill>
                <a:schemeClr val="tx2"/>
              </a:solidFill>
              <a:latin typeface="Century Gothic" panose="020B0502020202020204" pitchFamily="34" charset="0"/>
            </a:endParaRPr>
          </a:p>
        </p:txBody>
      </p:sp>
      <p:sp>
        <p:nvSpPr>
          <p:cNvPr id="13" name="Title 1"/>
          <p:cNvSpPr txBox="1">
            <a:spLocks/>
          </p:cNvSpPr>
          <p:nvPr/>
        </p:nvSpPr>
        <p:spPr>
          <a:xfrm>
            <a:off x="-2772" y="3733800"/>
            <a:ext cx="6858000" cy="809625"/>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rPr>
              <a:t>4336 </a:t>
            </a:r>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Savoy </a:t>
            </a:r>
            <a:r>
              <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rPr>
              <a:t>Street</a:t>
            </a:r>
            <a:endParaRPr lang="en-US" sz="105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Mount </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Pleasant - MLS#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15006660 - </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$635,000</a:t>
            </a:r>
          </a:p>
        </p:txBody>
      </p:sp>
      <p:sp>
        <p:nvSpPr>
          <p:cNvPr id="14" name="Rectangle 13"/>
          <p:cNvSpPr/>
          <p:nvPr/>
        </p:nvSpPr>
        <p:spPr>
          <a:xfrm>
            <a:off x="0" y="8374559"/>
            <a:ext cx="6858000" cy="769441"/>
          </a:xfrm>
          <a:prstGeom prst="rect">
            <a:avLst/>
          </a:prstGeom>
        </p:spPr>
        <p:txBody>
          <a:bodyPr wrap="square">
            <a:spAutoFit/>
          </a:bodyPr>
          <a:lstStyle/>
          <a:p>
            <a:r>
              <a:rPr lang="en-US" sz="1600" b="1" dirty="0" smtClean="0">
                <a:solidFill>
                  <a:schemeClr val="tx2"/>
                </a:solidFill>
                <a:latin typeface="Century Gothic" panose="020B0502020202020204" pitchFamily="34" charset="0"/>
              </a:rPr>
              <a:t>Kurt </a:t>
            </a:r>
            <a:r>
              <a:rPr lang="en-US" sz="1600" b="1" dirty="0" err="1" smtClean="0">
                <a:solidFill>
                  <a:schemeClr val="tx2"/>
                </a:solidFill>
                <a:latin typeface="Century Gothic" panose="020B0502020202020204" pitchFamily="34" charset="0"/>
              </a:rPr>
              <a:t>Seelig</a:t>
            </a:r>
            <a:endParaRPr lang="en-US" sz="1600" b="1" dirty="0" smtClean="0">
              <a:solidFill>
                <a:schemeClr val="tx2"/>
              </a:solidFill>
              <a:latin typeface="Century Gothic" panose="020B0502020202020204" pitchFamily="34" charset="0"/>
            </a:endParaRPr>
          </a:p>
          <a:p>
            <a:r>
              <a:rPr lang="en-US" sz="1400" dirty="0" smtClean="0">
                <a:solidFill>
                  <a:schemeClr val="tx2"/>
                </a:solidFill>
                <a:latin typeface="Century Gothic" panose="020B0502020202020204" pitchFamily="34" charset="0"/>
              </a:rPr>
              <a:t>843-906-8528</a:t>
            </a:r>
          </a:p>
          <a:p>
            <a:r>
              <a:rPr lang="en-US" sz="1400" dirty="0">
                <a:solidFill>
                  <a:schemeClr val="tx2"/>
                </a:solidFill>
                <a:latin typeface="Century Gothic" panose="020B0502020202020204" pitchFamily="34" charset="0"/>
                <a:hlinkClick r:id="rId4"/>
              </a:rPr>
              <a:t>kurt@seeligrealestate.com</a:t>
            </a:r>
            <a:endParaRPr lang="en-US" sz="1400" dirty="0">
              <a:solidFill>
                <a:schemeClr val="tx2"/>
              </a:solidFill>
              <a:latin typeface="Century Gothic" panose="020B0502020202020204" pitchFamily="34" charset="0"/>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7926"/>
            <a:ext cx="1436298" cy="951548"/>
          </a:xfrm>
          <a:prstGeom prst="rect">
            <a:avLst/>
          </a:prstGeom>
          <a:ln>
            <a:solidFill>
              <a:schemeClr val="bg1"/>
            </a:solidFill>
          </a:ln>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21702" y="4549901"/>
            <a:ext cx="1436298" cy="951548"/>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21702" y="5507926"/>
            <a:ext cx="1436298" cy="951548"/>
          </a:xfrm>
          <a:prstGeom prst="rect">
            <a:avLst/>
          </a:prstGeom>
          <a:ln>
            <a:solidFill>
              <a:schemeClr val="bg1"/>
            </a:solid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4549901"/>
            <a:ext cx="1436298" cy="951548"/>
          </a:xfrm>
          <a:prstGeom prst="rect">
            <a:avLst/>
          </a:prstGeom>
          <a:ln>
            <a:solidFill>
              <a:schemeClr val="bg1"/>
            </a:solidFill>
          </a:ln>
        </p:spPr>
      </p:pic>
      <p:pic>
        <p:nvPicPr>
          <p:cNvPr id="7" name="Picture 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6465951"/>
            <a:ext cx="1436298" cy="951548"/>
          </a:xfrm>
          <a:prstGeom prst="rect">
            <a:avLst/>
          </a:prstGeom>
          <a:ln>
            <a:solidFill>
              <a:schemeClr val="bg1"/>
            </a:solidFill>
          </a:ln>
        </p:spPr>
      </p:pic>
      <p:pic>
        <p:nvPicPr>
          <p:cNvPr id="9" name="Picture 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7423976"/>
            <a:ext cx="1436298" cy="951548"/>
          </a:xfrm>
          <a:prstGeom prst="rect">
            <a:avLst/>
          </a:prstGeom>
          <a:ln>
            <a:solidFill>
              <a:schemeClr val="bg1"/>
            </a:solidFill>
          </a:ln>
        </p:spPr>
      </p:pic>
      <p:pic>
        <p:nvPicPr>
          <p:cNvPr id="10" name="Picture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421702" y="6465951"/>
            <a:ext cx="1436298" cy="951548"/>
          </a:xfrm>
          <a:prstGeom prst="rect">
            <a:avLst/>
          </a:prstGeom>
          <a:ln>
            <a:solidFill>
              <a:schemeClr val="bg1"/>
            </a:solidFill>
          </a:ln>
        </p:spPr>
      </p:pic>
      <p:pic>
        <p:nvPicPr>
          <p:cNvPr id="12" name="Picture 1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421702" y="7423976"/>
            <a:ext cx="1436298" cy="951548"/>
          </a:xfrm>
          <a:prstGeom prst="rect">
            <a:avLst/>
          </a:prstGeom>
          <a:ln>
            <a:solidFill>
              <a:schemeClr val="bg1"/>
            </a:solidFill>
          </a:ln>
        </p:spPr>
      </p:pic>
      <p:pic>
        <p:nvPicPr>
          <p:cNvPr id="16" name="Picture 2" descr="http://www.seeligrealestate.com/img/carolina-elite-logo.pn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74175" y="8382000"/>
            <a:ext cx="28575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177</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Priced to sell in Hamlin Plantation!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20</cp:revision>
  <dcterms:created xsi:type="dcterms:W3CDTF">2006-08-16T00:00:00Z</dcterms:created>
  <dcterms:modified xsi:type="dcterms:W3CDTF">2015-03-27T20:18:42Z</dcterms:modified>
</cp:coreProperties>
</file>