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8229600" cy="10058400"/>
  <p:notesSz cx="6858000" cy="9144000"/>
  <p:defaultTextStyle>
    <a:defPPr>
      <a:defRPr lang="en-US"/>
    </a:defPPr>
    <a:lvl1pPr marL="0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496382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992764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489146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1985528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481910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2978292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474674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3971056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 userDrawn="1">
          <p15:clr>
            <a:srgbClr val="A4A3A4"/>
          </p15:clr>
        </p15:guide>
        <p15:guide id="2" pos="259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574" autoAdjust="0"/>
    <p:restoredTop sz="94660"/>
  </p:normalViewPr>
  <p:slideViewPr>
    <p:cSldViewPr>
      <p:cViewPr varScale="1">
        <p:scale>
          <a:sx n="54" d="100"/>
          <a:sy n="54" d="100"/>
        </p:scale>
        <p:origin x="2808" y="41"/>
      </p:cViewPr>
      <p:guideLst>
        <p:guide orient="horz" pos="3168"/>
        <p:guide pos="259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379827" y="2011680"/>
            <a:ext cx="7406640" cy="268224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10/3/2022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34440" y="4886490"/>
            <a:ext cx="576072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66460" y="402804"/>
            <a:ext cx="1851660" cy="8582237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11480" y="402804"/>
            <a:ext cx="5417820" cy="8582237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0180" y="894080"/>
            <a:ext cx="6377940" cy="268224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0180" y="3678086"/>
            <a:ext cx="6377940" cy="2214244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132320" y="9411125"/>
            <a:ext cx="685800" cy="535517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11480" y="2346962"/>
            <a:ext cx="3634740" cy="6638079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83380" y="2346962"/>
            <a:ext cx="3634740" cy="6638079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1480" y="400473"/>
            <a:ext cx="7406640" cy="1676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1480" y="2251499"/>
            <a:ext cx="3636169" cy="1101301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180522" y="2251499"/>
            <a:ext cx="3637598" cy="1101301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11480" y="3464562"/>
            <a:ext cx="3636169" cy="552047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80522" y="3464562"/>
            <a:ext cx="3637598" cy="552047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10/3/2022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10/3/2022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10/3/2022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1481" y="400473"/>
            <a:ext cx="2707481" cy="170434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11481" y="2235202"/>
            <a:ext cx="2707481" cy="6749839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217545" y="400474"/>
            <a:ext cx="4600575" cy="8584566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0" y="894080"/>
            <a:ext cx="4937760" cy="766022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645920" y="2686897"/>
            <a:ext cx="4937760" cy="581152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marL="0" indent="0" algn="l" rtl="0" eaLnBrk="1" latinLnBrk="0" hangingPunct="1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0" y="1711287"/>
            <a:ext cx="4937760" cy="777850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11480" y="402802"/>
            <a:ext cx="7406640" cy="16764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11480" y="2346960"/>
            <a:ext cx="7406640" cy="690676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11480" y="9411125"/>
            <a:ext cx="1920240" cy="535517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10/3/2022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811780" y="9411125"/>
            <a:ext cx="2606040" cy="535517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132320" y="9411125"/>
            <a:ext cx="685800" cy="535517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image" Target="../media/image3.jpeg"/><Relationship Id="rId7" Type="http://schemas.openxmlformats.org/officeDocument/2006/relationships/image" Target="../media/image7.jpeg"/><Relationship Id="rId12" Type="http://schemas.openxmlformats.org/officeDocument/2006/relationships/image" Target="../media/image12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eg"/><Relationship Id="rId11" Type="http://schemas.openxmlformats.org/officeDocument/2006/relationships/image" Target="../media/image11.jpeg"/><Relationship Id="rId5" Type="http://schemas.openxmlformats.org/officeDocument/2006/relationships/image" Target="../media/image5.jpeg"/><Relationship Id="rId10" Type="http://schemas.openxmlformats.org/officeDocument/2006/relationships/image" Target="../media/image10.jpeg"/><Relationship Id="rId4" Type="http://schemas.openxmlformats.org/officeDocument/2006/relationships/image" Target="../media/image4.jpeg"/><Relationship Id="rId9" Type="http://schemas.openxmlformats.org/officeDocument/2006/relationships/image" Target="../media/image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918"/>
          <a:stretch/>
        </p:blipFill>
        <p:spPr>
          <a:xfrm>
            <a:off x="-1349" y="0"/>
            <a:ext cx="8229600" cy="8762943"/>
          </a:xfrm>
          <a:prstGeom prst="rect">
            <a:avLst/>
          </a:prstGeom>
          <a:ln>
            <a:noFill/>
          </a:ln>
          <a:effectLst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5019" y="529647"/>
            <a:ext cx="6736864" cy="726824"/>
          </a:xfrm>
        </p:spPr>
        <p:txBody>
          <a:bodyPr anchor="ctr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/>
          </a:bodyPr>
          <a:lstStyle/>
          <a:p>
            <a:r>
              <a:rPr lang="en-US" sz="2400" cap="none" dirty="0">
                <a:ln w="10541" cmpd="sng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4337 Cannon Road</a:t>
            </a:r>
            <a:br>
              <a:rPr lang="en-US" sz="2400" cap="none" dirty="0">
                <a:ln w="10541" cmpd="sng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</a:br>
            <a:r>
              <a:rPr lang="en-US" sz="1800" cap="none" dirty="0">
                <a:ln w="10541" cmpd="sng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Round O, SC 29474 | MLS# 22022007 | $325,000</a:t>
            </a:r>
          </a:p>
        </p:txBody>
      </p:sp>
      <p:sp>
        <p:nvSpPr>
          <p:cNvPr id="17" name="Rectangle 16"/>
          <p:cNvSpPr/>
          <p:nvPr/>
        </p:nvSpPr>
        <p:spPr>
          <a:xfrm>
            <a:off x="2546985" y="8859411"/>
            <a:ext cx="3137694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>
                <a:latin typeface="Trebuchet MS" panose="020B0603020202020204" pitchFamily="34" charset="0"/>
              </a:rPr>
              <a:t>Brandon Ray</a:t>
            </a:r>
          </a:p>
          <a:p>
            <a:pPr algn="ctr"/>
            <a:endParaRPr lang="en-US" sz="1100" dirty="0">
              <a:latin typeface="Trebuchet MS" panose="020B0603020202020204" pitchFamily="34" charset="0"/>
            </a:endParaRPr>
          </a:p>
          <a:p>
            <a:pPr algn="ctr"/>
            <a:r>
              <a:rPr lang="en-US" sz="1100" dirty="0">
                <a:latin typeface="Trebuchet MS" panose="020B0603020202020204" pitchFamily="34" charset="0"/>
              </a:rPr>
              <a:t>(843) 499-1928</a:t>
            </a:r>
          </a:p>
          <a:p>
            <a:pPr algn="ctr"/>
            <a:r>
              <a:rPr lang="en-US" sz="1100" dirty="0">
                <a:latin typeface="Trebuchet MS" panose="020B0603020202020204" pitchFamily="34" charset="0"/>
              </a:rPr>
              <a:t>brandon.ray@carolinaone.com</a:t>
            </a:r>
          </a:p>
          <a:p>
            <a:pPr algn="ctr"/>
            <a:r>
              <a:rPr lang="en-US" sz="1100" dirty="0">
                <a:latin typeface="Trebuchet MS" panose="020B0603020202020204" pitchFamily="34" charset="0"/>
              </a:rPr>
              <a:t>www.therightrayhome.com</a:t>
            </a:r>
          </a:p>
        </p:txBody>
      </p:sp>
      <p:grpSp>
        <p:nvGrpSpPr>
          <p:cNvPr id="23" name="Group 22"/>
          <p:cNvGrpSpPr/>
          <p:nvPr/>
        </p:nvGrpSpPr>
        <p:grpSpPr>
          <a:xfrm>
            <a:off x="317636" y="8965408"/>
            <a:ext cx="1139811" cy="865227"/>
            <a:chOff x="161012" y="8996026"/>
            <a:chExt cx="1139811" cy="865227"/>
          </a:xfrm>
        </p:grpSpPr>
        <p:pic>
          <p:nvPicPr>
            <p:cNvPr id="16" name="Picture 15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98408" y="8996026"/>
              <a:ext cx="665018" cy="457200"/>
            </a:xfrm>
            <a:prstGeom prst="rect">
              <a:avLst/>
            </a:prstGeom>
          </p:spPr>
        </p:pic>
        <p:sp>
          <p:nvSpPr>
            <p:cNvPr id="18" name="Rectangle 17"/>
            <p:cNvSpPr/>
            <p:nvPr/>
          </p:nvSpPr>
          <p:spPr>
            <a:xfrm>
              <a:off x="161012" y="9491921"/>
              <a:ext cx="1139811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600" dirty="0">
                  <a:latin typeface="Trebuchet MS" panose="020B0603020202020204" pitchFamily="34" charset="0"/>
                </a:rPr>
                <a:t>Carolina One Real Estate</a:t>
              </a:r>
            </a:p>
            <a:p>
              <a:pPr algn="ctr"/>
              <a:r>
                <a:rPr lang="en-US" sz="600" dirty="0">
                  <a:latin typeface="Trebuchet MS" panose="020B0603020202020204" pitchFamily="34" charset="0"/>
                </a:rPr>
                <a:t>900 N Main St</a:t>
              </a:r>
            </a:p>
            <a:p>
              <a:pPr algn="ctr"/>
              <a:r>
                <a:rPr lang="en-US" sz="600" dirty="0">
                  <a:latin typeface="Trebuchet MS" panose="020B0603020202020204" pitchFamily="34" charset="0"/>
                </a:rPr>
                <a:t>Summerville, SC 29483</a:t>
              </a:r>
            </a:p>
          </p:txBody>
        </p:sp>
      </p:grpSp>
      <p:sp>
        <p:nvSpPr>
          <p:cNvPr id="21" name="Rectangle 20"/>
          <p:cNvSpPr/>
          <p:nvPr/>
        </p:nvSpPr>
        <p:spPr>
          <a:xfrm>
            <a:off x="8610600" y="2735248"/>
            <a:ext cx="3502140" cy="1015663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b="1" i="1" dirty="0">
                <a:ln w="3175"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ajan Pro" pitchFamily="18" charset="0"/>
              </a:rPr>
              <a:t>Brokers Open House</a:t>
            </a:r>
          </a:p>
          <a:p>
            <a:pPr algn="ctr"/>
            <a:r>
              <a:rPr lang="en-US" b="1" i="1" dirty="0">
                <a:ln w="3175"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ajan Pro" pitchFamily="18" charset="0"/>
              </a:rPr>
              <a:t>Friday August 19</a:t>
            </a:r>
            <a:r>
              <a:rPr lang="en-US" b="1" i="1" baseline="30000" dirty="0">
                <a:ln w="3175"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ajan Pro" pitchFamily="18" charset="0"/>
              </a:rPr>
              <a:t>th</a:t>
            </a:r>
            <a:r>
              <a:rPr lang="en-US" b="1" i="1" dirty="0">
                <a:ln w="3175"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ajan Pro" pitchFamily="18" charset="0"/>
              </a:rPr>
              <a:t> </a:t>
            </a:r>
          </a:p>
          <a:p>
            <a:pPr algn="ctr"/>
            <a:r>
              <a:rPr lang="en-US" b="1" i="1" dirty="0">
                <a:ln w="3175"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ajan Pro" pitchFamily="18" charset="0"/>
              </a:rPr>
              <a:t>12-2pm</a:t>
            </a:r>
          </a:p>
        </p:txBody>
      </p:sp>
      <p:sp>
        <p:nvSpPr>
          <p:cNvPr id="5" name="Rectangle 4"/>
          <p:cNvSpPr/>
          <p:nvPr/>
        </p:nvSpPr>
        <p:spPr>
          <a:xfrm>
            <a:off x="913114" y="0"/>
            <a:ext cx="640067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2400" b="1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ajan Pro" panose="02020502050506020301" pitchFamily="18" charset="0"/>
              </a:rPr>
              <a:t>Welcome</a:t>
            </a:r>
            <a:r>
              <a:rPr lang="fr-FR" sz="24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ajan Pro" panose="02020502050506020301" pitchFamily="18" charset="0"/>
              </a:rPr>
              <a:t> to </a:t>
            </a:r>
            <a:r>
              <a:rPr lang="fr-FR" sz="2400" b="1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ajan Pro" panose="02020502050506020301" pitchFamily="18" charset="0"/>
              </a:rPr>
              <a:t>paradise</a:t>
            </a:r>
            <a:r>
              <a:rPr lang="fr-FR" sz="24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ajan Pro" panose="02020502050506020301" pitchFamily="18" charset="0"/>
              </a:rPr>
              <a:t>!</a:t>
            </a:r>
            <a:endParaRPr lang="en-US" sz="2400" b="1" i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ajan Pro" panose="02020502050506020301" pitchFamily="18" charset="0"/>
            </a:endParaRP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069" r="14086"/>
          <a:stretch/>
        </p:blipFill>
        <p:spPr>
          <a:xfrm>
            <a:off x="6787053" y="8859411"/>
            <a:ext cx="1066800" cy="97840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-2698" y="7587889"/>
            <a:ext cx="8232298" cy="1175054"/>
          </a:xfrm>
          <a:solidFill>
            <a:schemeClr val="bg2">
              <a:alpha val="75000"/>
            </a:schemeClr>
          </a:solidFill>
        </p:spPr>
        <p:txBody>
          <a:bodyPr anchor="ctr">
            <a:noAutofit/>
          </a:bodyPr>
          <a:lstStyle/>
          <a:p>
            <a:r>
              <a:rPr lang="en-US" sz="1300" dirty="0">
                <a:latin typeface="Trebuchet MS" panose="020B0603020202020204" pitchFamily="34" charset="0"/>
              </a:rPr>
              <a:t>If you have dreamed of living on the river, this is the perfect location! 2 lots totaling 6.09 acres and offering over 300 + ft of river front on the Edisto! Property offers a 24x30 high ceiling workshop that features 2 bay doors, large lean to, power, well, and septic! There is also a small pond located on the smaller second lot. This is the perfect location to build your dream home or for just a weekend retreat! Hurry and schedule your exclusive showing today before this grand opportunity passes you by!</a:t>
            </a:r>
          </a:p>
        </p:txBody>
      </p:sp>
      <p:pic>
        <p:nvPicPr>
          <p:cNvPr id="25" name="Picture 24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55211" y="2155903"/>
            <a:ext cx="1216152" cy="912337"/>
          </a:xfrm>
          <a:prstGeom prst="rect">
            <a:avLst/>
          </a:prstGeom>
          <a:ln w="12700"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  <p:pic>
        <p:nvPicPr>
          <p:cNvPr id="26" name="Picture 25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55211" y="186794"/>
            <a:ext cx="1216152" cy="809714"/>
          </a:xfrm>
          <a:prstGeom prst="rect">
            <a:avLst/>
          </a:prstGeom>
          <a:ln w="12700"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858237" y="186796"/>
            <a:ext cx="1216152" cy="809713"/>
          </a:xfrm>
          <a:prstGeom prst="rect">
            <a:avLst/>
          </a:prstGeom>
          <a:ln w="12700"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  <p:pic>
        <p:nvPicPr>
          <p:cNvPr id="29" name="Picture 28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55211" y="1171349"/>
            <a:ext cx="1216152" cy="809713"/>
          </a:xfrm>
          <a:prstGeom prst="rect">
            <a:avLst/>
          </a:prstGeom>
          <a:ln w="12700"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  <p:pic>
        <p:nvPicPr>
          <p:cNvPr id="27" name="Picture 26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858236" y="2155903"/>
            <a:ext cx="1216152" cy="912337"/>
          </a:xfrm>
          <a:prstGeom prst="rect">
            <a:avLst/>
          </a:prstGeom>
          <a:ln w="12700"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  <p:pic>
        <p:nvPicPr>
          <p:cNvPr id="30" name="Picture 29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858237" y="3243080"/>
            <a:ext cx="1216152" cy="912337"/>
          </a:xfrm>
          <a:prstGeom prst="rect">
            <a:avLst/>
          </a:prstGeom>
          <a:ln w="12700"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8655F83D-A36D-4128-BF05-2A4E47B52BC5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55211" y="3243080"/>
            <a:ext cx="1216152" cy="912337"/>
          </a:xfrm>
          <a:prstGeom prst="rect">
            <a:avLst/>
          </a:prstGeom>
          <a:ln w="12700"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E663D299-70E4-584F-6F7D-2BB15B6CD477}"/>
              </a:ext>
            </a:extLst>
          </p:cNvPr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858237" y="1171349"/>
            <a:ext cx="1216152" cy="809714"/>
          </a:xfrm>
          <a:prstGeom prst="rect">
            <a:avLst/>
          </a:prstGeom>
          <a:ln w="12700"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412795034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Office 2007-20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255</TotalTime>
  <Words>160</Words>
  <Application>Microsoft Office PowerPoint</Application>
  <PresentationFormat>Custom</PresentationFormat>
  <Paragraphs>14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Book Antiqua</vt:lpstr>
      <vt:lpstr>Lucida Sans</vt:lpstr>
      <vt:lpstr>Trajan Pro</vt:lpstr>
      <vt:lpstr>Trebuchet MS</vt:lpstr>
      <vt:lpstr>Wingdings</vt:lpstr>
      <vt:lpstr>Wingdings 2</vt:lpstr>
      <vt:lpstr>Wingdings 3</vt:lpstr>
      <vt:lpstr>Apex</vt:lpstr>
      <vt:lpstr>4337 Cannon Road Round O, SC 29474 | MLS# 22022007 | $325,000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46</cp:revision>
  <dcterms:created xsi:type="dcterms:W3CDTF">2006-08-16T00:00:00Z</dcterms:created>
  <dcterms:modified xsi:type="dcterms:W3CDTF">2022-10-03T10:35:53Z</dcterms:modified>
</cp:coreProperties>
</file>