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3/6/2020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3/6/2020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2.jpeg"/><Relationship Id="rId3" Type="http://schemas.openxmlformats.org/officeDocument/2006/relationships/image" Target="../media/image3.jpeg"/><Relationship Id="rId7" Type="http://schemas.openxmlformats.org/officeDocument/2006/relationships/image" Target="../media/image7.jpeg"/><Relationship Id="rId12" Type="http://schemas.microsoft.com/office/2007/relationships/hdphoto" Target="../media/hdphoto1.wdp"/><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png"/><Relationship Id="rId5" Type="http://schemas.openxmlformats.org/officeDocument/2006/relationships/image" Target="../media/image5.jpg"/><Relationship Id="rId15" Type="http://schemas.microsoft.com/office/2007/relationships/hdphoto" Target="../media/hdphoto2.wdp"/><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Total Renovation! Like New!</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6"/>
            <a:ext cx="6633845" cy="23217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dirty="0">
                <a:latin typeface="Tw Cen MT" pitchFamily="34" charset="0"/>
                <a:cs typeface="Arial" pitchFamily="34" charset="0"/>
              </a:rPr>
              <a:t>3 </a:t>
            </a:r>
            <a:r>
              <a:rPr lang="en-US">
                <a:latin typeface="Tw Cen MT" pitchFamily="34" charset="0"/>
                <a:cs typeface="Arial" pitchFamily="34" charset="0"/>
              </a:rPr>
              <a:t>bed 2 </a:t>
            </a:r>
            <a:r>
              <a:rPr lang="en-US" dirty="0">
                <a:latin typeface="Tw Cen MT" pitchFamily="34" charset="0"/>
                <a:cs typeface="Arial" pitchFamily="34" charset="0"/>
              </a:rPr>
              <a:t>bath town home in Ashley Villas. Completely rebuilt after total fire loss in 2019. Everything is new!! Beautiful kitchen with stainless steel appliances and island mount range hood. Modern open stair case leading to upstairs bedrooms. Private fenced in back yard with patio. New plumbing, new electrical, new roof, new HVAC etc. Must see!!</a:t>
            </a:r>
            <a:endParaRPr kumimoji="0" lang="en-US"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2291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4345 </a:t>
            </a:r>
            <a:r>
              <a:rPr lang="en-US" sz="3200" b="1" dirty="0" err="1">
                <a:effectLst>
                  <a:outerShdw blurRad="38100" dist="38100" dir="2700000" algn="tl">
                    <a:srgbClr val="000000">
                      <a:alpha val="43137"/>
                    </a:srgbClr>
                  </a:outerShdw>
                </a:effectLst>
                <a:latin typeface="Tw Cen MT" pitchFamily="34" charset="0"/>
                <a:cs typeface="Arial" pitchFamily="34" charset="0"/>
              </a:rPr>
              <a:t>Briarstone</a:t>
            </a:r>
            <a:r>
              <a:rPr lang="en-US" sz="3200" b="1" dirty="0">
                <a:effectLst>
                  <a:outerShdw blurRad="38100" dist="38100" dir="2700000" algn="tl">
                    <a:srgbClr val="000000">
                      <a:alpha val="43137"/>
                    </a:srgbClr>
                  </a:outerShdw>
                </a:effectLst>
                <a:latin typeface="Tw Cen MT" pitchFamily="34" charset="0"/>
                <a:cs typeface="Arial" pitchFamily="34" charset="0"/>
              </a:rPr>
              <a:t> Court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Ashley Villas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Charleston, SC 29418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20006130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$179,000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6462"/>
          <a:stretch/>
        </p:blipFill>
        <p:spPr bwMode="auto">
          <a:xfrm>
            <a:off x="-2438400" y="724854"/>
            <a:ext cx="1371600" cy="856498"/>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5" name="Picture 15">
            <a:extLst>
              <a:ext uri="{FF2B5EF4-FFF2-40B4-BE49-F238E27FC236}">
                <a16:creationId xmlns:a16="http://schemas.microsoft.com/office/drawing/2014/main" id="{6888FB2F-DEEF-4E83-8F52-3962C5A191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2733430" y="799650"/>
            <a:ext cx="4324352" cy="324326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17" name="Picture 15">
            <a:extLst>
              <a:ext uri="{FF2B5EF4-FFF2-40B4-BE49-F238E27FC236}">
                <a16:creationId xmlns:a16="http://schemas.microsoft.com/office/drawing/2014/main" id="{CD1F2C9C-51A1-4E91-BBE6-8E3C8C74B920}"/>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7283760" y="2718881"/>
            <a:ext cx="1765379" cy="132403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886200" y="1828800"/>
            <a:ext cx="2319485" cy="154632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76198" y="796794"/>
            <a:ext cx="2434590" cy="324612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15">
            <a:extLst>
              <a:ext uri="{FF2B5EF4-FFF2-40B4-BE49-F238E27FC236}">
                <a16:creationId xmlns:a16="http://schemas.microsoft.com/office/drawing/2014/main" id="{AA565179-0EF7-4855-962F-53F91384D513}"/>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280425" y="795335"/>
            <a:ext cx="1768714" cy="176871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E508CF3F-85CB-4F0D-A26F-1C225E5FCFE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6198" y="8014620"/>
            <a:ext cx="1376046" cy="10320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15">
            <a:extLst>
              <a:ext uri="{FF2B5EF4-FFF2-40B4-BE49-F238E27FC236}">
                <a16:creationId xmlns:a16="http://schemas.microsoft.com/office/drawing/2014/main" id="{9D32398A-4C92-4C01-A151-4C5F1DEE0DD0}"/>
              </a:ext>
            </a:extLst>
          </p:cNvPr>
          <p:cNvPicPr>
            <a:picLocks noChangeAspect="1" noChangeArrowheads="1"/>
          </p:cNvPicPr>
          <p:nvPr/>
        </p:nvPicPr>
        <p:blipFill>
          <a:blip r:embed="rId11" cstate="print">
            <a:extLst>
              <a:ext uri="{BEBA8EAE-BF5A-486C-A8C5-ECC9F3942E4B}">
                <a14:imgProps xmlns:a14="http://schemas.microsoft.com/office/drawing/2010/main">
                  <a14:imgLayer r:embed="rId12">
                    <a14:imgEffect>
                      <a14:brightnessContrast bright="20000" contrast="-40000"/>
                    </a14:imgEffect>
                  </a14:imgLayer>
                </a14:imgProps>
              </a:ext>
              <a:ext uri="{28A0092B-C50C-407E-A947-70E740481C1C}">
                <a14:useLocalDpi xmlns:a14="http://schemas.microsoft.com/office/drawing/2010/main" val="0"/>
              </a:ext>
            </a:extLst>
          </a:blip>
          <a:srcRect/>
          <a:stretch/>
        </p:blipFill>
        <p:spPr bwMode="auto">
          <a:xfrm>
            <a:off x="1828798" y="8014620"/>
            <a:ext cx="1376046" cy="10320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5">
            <a:extLst>
              <a:ext uri="{FF2B5EF4-FFF2-40B4-BE49-F238E27FC236}">
                <a16:creationId xmlns:a16="http://schemas.microsoft.com/office/drawing/2014/main" id="{64643D35-3A43-4A06-8089-FACA1301EAD0}"/>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581398" y="8014620"/>
            <a:ext cx="1376046" cy="1032035"/>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7" name="Picture 15">
            <a:extLst>
              <a:ext uri="{FF2B5EF4-FFF2-40B4-BE49-F238E27FC236}">
                <a16:creationId xmlns:a16="http://schemas.microsoft.com/office/drawing/2014/main" id="{3C1C5299-0DB3-47AA-8422-C75920ACE39C}"/>
              </a:ext>
            </a:extLst>
          </p:cNvPr>
          <p:cNvPicPr>
            <a:picLocks noChangeAspect="1" noChangeArrowheads="1"/>
          </p:cNvPicPr>
          <p:nvPr/>
        </p:nvPicPr>
        <p:blipFill>
          <a:blip r:embed="rId14" cstate="print">
            <a:extLst>
              <a:ext uri="{BEBA8EAE-BF5A-486C-A8C5-ECC9F3942E4B}">
                <a14:imgProps xmlns:a14="http://schemas.microsoft.com/office/drawing/2010/main">
                  <a14:imgLayer r:embed="rId15">
                    <a14:imgEffect>
                      <a14:brightnessContrast bright="20000" contrast="-40000"/>
                    </a14:imgEffect>
                  </a14:imgLayer>
                </a14:imgProps>
              </a:ext>
              <a:ext uri="{28A0092B-C50C-407E-A947-70E740481C1C}">
                <a14:useLocalDpi xmlns:a14="http://schemas.microsoft.com/office/drawing/2010/main" val="0"/>
              </a:ext>
            </a:extLst>
          </a:blip>
          <a:srcRect/>
          <a:stretch/>
        </p:blipFill>
        <p:spPr bwMode="auto">
          <a:xfrm>
            <a:off x="5333998" y="8014620"/>
            <a:ext cx="1376046" cy="1032035"/>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161</TotalTime>
  <Words>126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2020-03-06T14:25:01Z</dcterms:modified>
</cp:coreProperties>
</file>