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10/7/2015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10/7/2015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7772400" y="9339"/>
            <a:ext cx="7315198" cy="2277167"/>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2333"/>
          <a:stretch/>
        </p:blipFill>
        <p:spPr>
          <a:xfrm>
            <a:off x="571500" y="592595"/>
            <a:ext cx="6172200" cy="3198356"/>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004820"/>
            <a:ext cx="7317488" cy="2643619"/>
          </a:xfrm>
        </p:spPr>
        <p:txBody>
          <a:bodyPr anchor="ctr">
            <a:noAutofit/>
          </a:bodyPr>
          <a:lstStyle/>
          <a:p>
            <a:r>
              <a:rPr lang="en-US" sz="1300" dirty="0">
                <a:solidFill>
                  <a:schemeClr val="tx2">
                    <a:lumMod val="75000"/>
                  </a:schemeClr>
                </a:solidFill>
                <a:latin typeface="Trebuchet MS" panose="020B0603020202020204" pitchFamily="34" charset="0"/>
              </a:rPr>
              <a:t>You can't be the location of this James Island Charmer! Nestled on a large lot with a private fenced back yard on a quiet tucked away street 10 minutes to downtown and Folly and minutes to shopping, restaurants, The Municipal Golf Course, The James Island County Park, and more! As you walk into this adorable home you are greeted by a large bright living/dining room with lots of natural light and neutral paint. The kitchen features white cabinets, 18 inch laminate tile, and neutral countertops, opening up to a spacious den with a connecting half bath/laundry room. There are 3 spacious bedrooms with ample closet space and a full bath featuring a pedestal sink and bamboo blinds. In the back yard you will find your own private oasis with a large deck, gas grill, and hot tub. Home is currently zoned for Murray </a:t>
            </a:r>
            <a:r>
              <a:rPr lang="en-US" sz="1300" dirty="0" err="1">
                <a:solidFill>
                  <a:schemeClr val="tx2">
                    <a:lumMod val="75000"/>
                  </a:schemeClr>
                </a:solidFill>
                <a:latin typeface="Trebuchet MS" panose="020B0603020202020204" pitchFamily="34" charset="0"/>
              </a:rPr>
              <a:t>LaSaine</a:t>
            </a:r>
            <a:r>
              <a:rPr lang="en-US" sz="1300" dirty="0">
                <a:solidFill>
                  <a:schemeClr val="tx2">
                    <a:lumMod val="75000"/>
                  </a:schemeClr>
                </a:solidFill>
                <a:latin typeface="Trebuchet MS" panose="020B0603020202020204" pitchFamily="34" charset="0"/>
              </a:rPr>
              <a:t> but residents have option to opt for Harbor View Elementary. If square footage and schools are important please verify. This info is to the best of the listing agent and owners knowledge. Agent has ownership interest.</a:t>
            </a:r>
          </a:p>
        </p:txBody>
      </p:sp>
      <p:sp>
        <p:nvSpPr>
          <p:cNvPr id="2" name="Title 1"/>
          <p:cNvSpPr>
            <a:spLocks noGrp="1"/>
          </p:cNvSpPr>
          <p:nvPr>
            <p:ph type="ctrTitle"/>
          </p:nvPr>
        </p:nvSpPr>
        <p:spPr>
          <a:xfrm>
            <a:off x="-2287" y="3443200"/>
            <a:ext cx="7315199" cy="762000"/>
          </a:xfrm>
        </p:spPr>
        <p:txBody>
          <a:bodyPr anchor="t">
            <a:noAutofit/>
            <a:scene3d>
              <a:camera prst="orthographicFront"/>
              <a:lightRig rig="soft" dir="t">
                <a:rot lat="0" lon="0" rev="17220000"/>
              </a:lightRig>
            </a:scene3d>
            <a:sp3d prstMaterial="softEdge"/>
          </a:bodyPr>
          <a:lstStyle/>
          <a:p>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434 </a:t>
            </a:r>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Carol Street</a:t>
            </a:r>
            <a: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40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Woodland Shores Annex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Charleston  MLS</a:t>
            </a:r>
            <a:r>
              <a:rPr lang="en-US" sz="18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15025738  </a:t>
            </a:r>
            <a:r>
              <a:rPr lang="en-US" sz="180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$309,900</a:t>
            </a:r>
            <a:endParaRPr lang="en-US" sz="160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91897" y="8768150"/>
            <a:ext cx="1137505" cy="1215284"/>
          </a:xfrm>
          <a:prstGeom prst="rect">
            <a:avLst/>
          </a:prstGeom>
        </p:spPr>
      </p:pic>
      <p:sp>
        <p:nvSpPr>
          <p:cNvPr id="17" name="Rectangle 16"/>
          <p:cNvSpPr/>
          <p:nvPr/>
        </p:nvSpPr>
        <p:spPr>
          <a:xfrm>
            <a:off x="1" y="8852572"/>
            <a:ext cx="7315199" cy="1046440"/>
          </a:xfrm>
          <a:prstGeom prst="rect">
            <a:avLst/>
          </a:prstGeom>
        </p:spPr>
        <p:txBody>
          <a:bodyPr wrap="square">
            <a:spAutoFit/>
          </a:bodyPr>
          <a:lstStyle/>
          <a:p>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Sarah Ellen </a:t>
            </a:r>
            <a:r>
              <a:rPr lang="en-US" sz="1800" dirty="0" err="1">
                <a:solidFill>
                  <a:schemeClr val="bg1"/>
                </a:solidFill>
                <a:effectLst>
                  <a:outerShdw blurRad="38100" dist="38100" dir="2700000" algn="tl">
                    <a:srgbClr val="000000">
                      <a:alpha val="43137"/>
                    </a:srgbClr>
                  </a:outerShdw>
                </a:effectLst>
                <a:latin typeface="Trebuchet MS" panose="020B0603020202020204" pitchFamily="34" charset="0"/>
              </a:rPr>
              <a:t>Lacke</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Cell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(843) </a:t>
            </a: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607-4330</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sarahellen.lacke@carolinaone.com</a:t>
            </a:r>
          </a:p>
          <a:p>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www.selacke.com</a:t>
            </a: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94736" y="8737193"/>
            <a:ext cx="1121152" cy="1121152"/>
          </a:xfrm>
          <a:prstGeom prst="rect">
            <a:avLst/>
          </a:prstGeom>
        </p:spPr>
      </p:pic>
      <p:sp>
        <p:nvSpPr>
          <p:cNvPr id="18" name="Rectangle 17"/>
          <p:cNvSpPr/>
          <p:nvPr/>
        </p:nvSpPr>
        <p:spPr>
          <a:xfrm>
            <a:off x="1542122" y="9858345"/>
            <a:ext cx="4230956" cy="200055"/>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a:t>
            </a:r>
            <a:r>
              <a:rPr lang="en-US" sz="700" dirty="0" smtClean="0">
                <a:solidFill>
                  <a:schemeClr val="bg1"/>
                </a:solidFill>
                <a:latin typeface="Trebuchet MS" panose="020B0603020202020204" pitchFamily="34" charset="0"/>
              </a:rPr>
              <a:t>Estate  1265 </a:t>
            </a:r>
            <a:r>
              <a:rPr lang="en-US" sz="700" dirty="0">
                <a:solidFill>
                  <a:schemeClr val="bg1"/>
                </a:solidFill>
                <a:latin typeface="Trebuchet MS" panose="020B0603020202020204" pitchFamily="34" charset="0"/>
              </a:rPr>
              <a:t>Folly </a:t>
            </a:r>
            <a:r>
              <a:rPr lang="en-US" sz="700" dirty="0" smtClean="0">
                <a:solidFill>
                  <a:schemeClr val="bg1"/>
                </a:solidFill>
                <a:latin typeface="Trebuchet MS" panose="020B0603020202020204" pitchFamily="34" charset="0"/>
              </a:rPr>
              <a:t>Rd  Charleston</a:t>
            </a:r>
            <a:r>
              <a:rPr lang="en-US" sz="700" dirty="0">
                <a:solidFill>
                  <a:schemeClr val="bg1"/>
                </a:solidFill>
                <a:latin typeface="Trebuchet MS" panose="020B0603020202020204" pitchFamily="34" charset="0"/>
              </a:rPr>
              <a:t>, SC 29412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1529" y="7649061"/>
            <a:ext cx="1326038" cy="884716"/>
          </a:xfrm>
          <a:prstGeom prst="rect">
            <a:avLst/>
          </a:prstGeom>
          <a:ln w="19050">
            <a:noFill/>
          </a:ln>
          <a:effectLst>
            <a:outerShdw blurRad="63500" sx="102000" sy="102000" algn="ctr" rotWithShape="0">
              <a:schemeClr val="bg1">
                <a:lumMod val="50000"/>
                <a:alpha val="50000"/>
              </a:schemeClr>
            </a:outerShdw>
          </a:effectLst>
        </p:spPr>
      </p:pic>
      <p:pic>
        <p:nvPicPr>
          <p:cNvPr id="6" name="Picture 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5898253" y="7649476"/>
            <a:ext cx="1324794" cy="883886"/>
          </a:xfrm>
          <a:prstGeom prst="rect">
            <a:avLst/>
          </a:prstGeom>
          <a:ln w="19050">
            <a:noFill/>
          </a:ln>
          <a:effectLst>
            <a:outerShdw blurRad="63500" sx="102000" sy="102000" algn="ctr" rotWithShape="0">
              <a:schemeClr val="bg1">
                <a:lumMod val="50000"/>
                <a:alpha val="50000"/>
              </a:schemeClr>
            </a:outerShdw>
          </a:effectLst>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995203" y="7649476"/>
            <a:ext cx="1324794" cy="883886"/>
          </a:xfrm>
          <a:prstGeom prst="rect">
            <a:avLst/>
          </a:prstGeom>
          <a:ln w="19050">
            <a:noFill/>
          </a:ln>
          <a:effectLst>
            <a:outerShdw blurRad="63500" sx="102000" sy="102000" algn="ctr" rotWithShape="0">
              <a:schemeClr val="bg1">
                <a:lumMod val="50000"/>
                <a:alpha val="50000"/>
              </a:schemeClr>
            </a:outerShdw>
          </a:effectLst>
        </p:spPr>
      </p:pic>
      <p:sp>
        <p:nvSpPr>
          <p:cNvPr id="23" name="Rectangle 22"/>
          <p:cNvSpPr/>
          <p:nvPr/>
        </p:nvSpPr>
        <p:spPr>
          <a:xfrm>
            <a:off x="7772398" y="391639"/>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Rare Find! James Island Charmer!</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43055" y="7649061"/>
            <a:ext cx="1326038" cy="884716"/>
          </a:xfrm>
          <a:prstGeom prst="rect">
            <a:avLst/>
          </a:prstGeom>
          <a:ln w="19050">
            <a:noFill/>
          </a:ln>
          <a:effectLst>
            <a:outerShdw blurRad="63500" sx="102000" sy="102000" algn="ctr" rotWithShape="0">
              <a:schemeClr val="bg1">
                <a:lumMod val="50000"/>
                <a:alpha val="50000"/>
              </a:schemeClr>
            </a:outerShdw>
          </a:effectLst>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4446729" y="7649476"/>
            <a:ext cx="1324794" cy="883886"/>
          </a:xfrm>
          <a:prstGeom prst="rect">
            <a:avLst/>
          </a:prstGeom>
          <a:ln w="19050">
            <a:noFill/>
          </a:ln>
          <a:effectLst>
            <a:outerShdw blurRad="63500" sx="102000" sy="102000" algn="ctr" rotWithShape="0">
              <a:schemeClr val="bg1">
                <a:lumMod val="50000"/>
                <a:alpha val="50000"/>
              </a:scheme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2151" y="4144277"/>
            <a:ext cx="1324794" cy="883886"/>
          </a:xfrm>
          <a:prstGeom prst="rect">
            <a:avLst/>
          </a:prstGeom>
          <a:ln w="19050">
            <a:noFill/>
          </a:ln>
          <a:effectLst>
            <a:outerShdw blurRad="63500" sx="102000" sy="102000" algn="ctr" rotWithShape="0">
              <a:schemeClr val="bg1">
                <a:lumMod val="50000"/>
                <a:alpha val="50000"/>
              </a:schemeClr>
            </a:outerShdw>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900717" y="4145921"/>
            <a:ext cx="1319865" cy="880597"/>
          </a:xfrm>
          <a:prstGeom prst="rect">
            <a:avLst/>
          </a:prstGeom>
          <a:ln w="19050">
            <a:noFill/>
          </a:ln>
          <a:effectLst>
            <a:outerShdw blurRad="63500" sx="102000" sy="102000" algn="ctr" rotWithShape="0">
              <a:schemeClr val="bg1">
                <a:lumMod val="50000"/>
                <a:alpha val="50000"/>
              </a:schemeClr>
            </a:outerShdw>
          </a:effectLst>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2995825" y="4144692"/>
            <a:ext cx="1323549" cy="883056"/>
          </a:xfrm>
          <a:prstGeom prst="rect">
            <a:avLst/>
          </a:prstGeom>
          <a:ln w="19050">
            <a:noFill/>
          </a:ln>
          <a:effectLst>
            <a:outerShdw blurRad="63500" sx="102000" sy="102000" algn="ctr" rotWithShape="0">
              <a:schemeClr val="bg1">
                <a:lumMod val="50000"/>
                <a:alpha val="50000"/>
              </a:scheme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43055" y="4143862"/>
            <a:ext cx="1326038" cy="884716"/>
          </a:xfrm>
          <a:prstGeom prst="rect">
            <a:avLst/>
          </a:prstGeom>
          <a:ln w="19050">
            <a:noFill/>
          </a:ln>
          <a:effectLst>
            <a:outerShdw blurRad="63500" sx="102000" sy="102000" algn="ctr" rotWithShape="0">
              <a:schemeClr val="bg1">
                <a:lumMod val="50000"/>
                <a:alpha val="50000"/>
              </a:schemeClr>
            </a:outerShdw>
          </a:effectLst>
        </p:spPr>
      </p:pic>
      <p:pic>
        <p:nvPicPr>
          <p:cNvPr id="28" name="Picture 27"/>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4446107" y="4143862"/>
            <a:ext cx="1326038" cy="884716"/>
          </a:xfrm>
          <a:prstGeom prst="rect">
            <a:avLst/>
          </a:prstGeom>
          <a:ln w="19050">
            <a:noFill/>
          </a:ln>
          <a:effectLst>
            <a:outerShdw blurRad="63500" sx="102000" sy="102000" algn="ctr" rotWithShape="0">
              <a:schemeClr val="bg1">
                <a:lumMod val="50000"/>
                <a:alpha val="50000"/>
              </a:schemeClr>
            </a:outerShdw>
          </a:effectLst>
        </p:spPr>
      </p:pic>
      <p:sp>
        <p:nvSpPr>
          <p:cNvPr id="7" name="Plaque 6"/>
          <p:cNvSpPr/>
          <p:nvPr/>
        </p:nvSpPr>
        <p:spPr>
          <a:xfrm>
            <a:off x="1818445" y="83494"/>
            <a:ext cx="3678310" cy="831365"/>
          </a:xfrm>
          <a:prstGeom prst="plaque">
            <a:avLst/>
          </a:prstGeom>
          <a:gradFill flip="none" rotWithShape="1">
            <a:gsLst>
              <a:gs pos="0">
                <a:srgbClr val="FFFF00"/>
              </a:gs>
              <a:gs pos="100000">
                <a:schemeClr val="bg2">
                  <a:lumMod val="50000"/>
                </a:schemeClr>
              </a:gs>
            </a:gsLst>
            <a:path path="circle">
              <a:fillToRect l="50000" t="50000" r="50000" b="50000"/>
            </a:path>
            <a:tileRect/>
          </a:gradFill>
          <a:ln w="3175">
            <a:solidFill>
              <a:schemeClr val="bg2">
                <a:lumMod val="10000"/>
              </a:schemeClr>
            </a:solidFill>
          </a:ln>
          <a:effectLst>
            <a:outerShdw blurRad="50800" dist="254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dirty="0">
                <a:solidFill>
                  <a:schemeClr val="tx1"/>
                </a:solidFill>
                <a:effectLst>
                  <a:outerShdw blurRad="38100" dist="38100" dir="2700000" algn="tl">
                    <a:srgbClr val="000000">
                      <a:alpha val="43137"/>
                    </a:srgbClr>
                  </a:outerShdw>
                </a:effectLst>
              </a:rPr>
              <a:t>Open House </a:t>
            </a:r>
            <a:r>
              <a:rPr lang="en-US" sz="2400" b="1" i="1" dirty="0" smtClean="0">
                <a:solidFill>
                  <a:schemeClr val="tx1"/>
                </a:solidFill>
                <a:effectLst>
                  <a:outerShdw blurRad="38100" dist="38100" dir="2700000" algn="tl">
                    <a:srgbClr val="000000">
                      <a:alpha val="43137"/>
                    </a:srgbClr>
                  </a:outerShdw>
                </a:effectLst>
              </a:rPr>
              <a:t>Sunday</a:t>
            </a:r>
            <a:endParaRPr lang="en-US" sz="2400" b="1" i="1" dirty="0">
              <a:solidFill>
                <a:schemeClr val="tx1"/>
              </a:solidFill>
              <a:effectLst>
                <a:outerShdw blurRad="38100" dist="38100" dir="2700000" algn="tl">
                  <a:srgbClr val="000000">
                    <a:alpha val="43137"/>
                  </a:srgbClr>
                </a:outerShdw>
              </a:effectLst>
            </a:endParaRPr>
          </a:p>
          <a:p>
            <a:pPr algn="ctr"/>
            <a:r>
              <a:rPr lang="en-US" sz="1800" i="1" dirty="0">
                <a:solidFill>
                  <a:schemeClr val="tx1"/>
                </a:solidFill>
                <a:effectLst>
                  <a:outerShdw blurRad="38100" dist="38100" dir="2700000" algn="tl">
                    <a:srgbClr val="000000">
                      <a:alpha val="43137"/>
                    </a:srgbClr>
                  </a:outerShdw>
                </a:effectLst>
              </a:rPr>
              <a:t>Join me </a:t>
            </a:r>
            <a:r>
              <a:rPr lang="en-US" sz="1800" i="1" dirty="0" smtClean="0">
                <a:solidFill>
                  <a:schemeClr val="tx1"/>
                </a:solidFill>
                <a:effectLst>
                  <a:outerShdw blurRad="38100" dist="38100" dir="2700000" algn="tl">
                    <a:srgbClr val="000000">
                      <a:alpha val="43137"/>
                    </a:srgbClr>
                  </a:outerShdw>
                </a:effectLst>
              </a:rPr>
              <a:t>from </a:t>
            </a:r>
            <a:r>
              <a:rPr lang="en-US" sz="1800" i="1" dirty="0" smtClean="0">
                <a:solidFill>
                  <a:schemeClr val="tx1"/>
                </a:solidFill>
                <a:effectLst>
                  <a:outerShdw blurRad="38100" dist="38100" dir="2700000" algn="tl">
                    <a:srgbClr val="000000">
                      <a:alpha val="43137"/>
                    </a:srgbClr>
                  </a:outerShdw>
                </a:effectLst>
              </a:rPr>
              <a:t>1:30-3:30</a:t>
            </a:r>
            <a:endParaRPr lang="en-US" sz="1800" i="1"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114</TotalTime>
  <Words>230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434 Carol Street Woodland Shores Annex  Charleston  MLS# 15025738  $309,900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32</cp:revision>
  <dcterms:created xsi:type="dcterms:W3CDTF">2006-08-16T00:00:00Z</dcterms:created>
  <dcterms:modified xsi:type="dcterms:W3CDTF">2015-10-07T18:42:11Z</dcterms:modified>
</cp:coreProperties>
</file>