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7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C00BB-E41C-F9B0-7BB4-0E27382E5BC8}"/>
              </a:ext>
            </a:extLst>
          </p:cNvPr>
          <p:cNvSpPr>
            <a:spLocks noGrp="1"/>
          </p:cNvSpPr>
          <p:nvPr>
            <p:ph type="ctrTitle"/>
          </p:nvPr>
        </p:nvSpPr>
        <p:spPr>
          <a:xfrm>
            <a:off x="914400" y="1496484"/>
            <a:ext cx="5486400" cy="3183467"/>
          </a:xfrm>
        </p:spPr>
        <p:txBody>
          <a:bodyPr anchor="b"/>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E1222B58-2701-53CB-162F-8890CF45D05F}"/>
              </a:ext>
            </a:extLst>
          </p:cNvPr>
          <p:cNvSpPr>
            <a:spLocks noGrp="1"/>
          </p:cNvSpPr>
          <p:nvPr>
            <p:ph type="subTitle" idx="1"/>
          </p:nvPr>
        </p:nvSpPr>
        <p:spPr>
          <a:xfrm>
            <a:off x="914400" y="4802717"/>
            <a:ext cx="5486400" cy="2207683"/>
          </a:xfrm>
        </p:spPr>
        <p:txBody>
          <a:bodyPr/>
          <a:lstStyle>
            <a:lvl1pPr marL="0" indent="0" algn="ctr">
              <a:buNone/>
              <a:defRPr sz="1440"/>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Click to edit Master subtitle style</a:t>
            </a:r>
          </a:p>
        </p:txBody>
      </p:sp>
      <p:sp>
        <p:nvSpPr>
          <p:cNvPr id="4" name="Date Placeholder 3">
            <a:extLst>
              <a:ext uri="{FF2B5EF4-FFF2-40B4-BE49-F238E27FC236}">
                <a16:creationId xmlns:a16="http://schemas.microsoft.com/office/drawing/2014/main" id="{074BB829-725A-9E90-D7A3-E23F549DE191}"/>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5" name="Footer Placeholder 4">
            <a:extLst>
              <a:ext uri="{FF2B5EF4-FFF2-40B4-BE49-F238E27FC236}">
                <a16:creationId xmlns:a16="http://schemas.microsoft.com/office/drawing/2014/main" id="{B96E5616-EF29-7D61-DD4A-AFD4C0FFC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C46F6-F936-37F9-98F8-43C19326B68E}"/>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2149978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F8DB-33E6-69E6-FB5A-B81A43C372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70632-A933-D729-E670-C490D01A6C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13A55-E700-F6C9-D9C8-C5B628A9CE64}"/>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5" name="Footer Placeholder 4">
            <a:extLst>
              <a:ext uri="{FF2B5EF4-FFF2-40B4-BE49-F238E27FC236}">
                <a16:creationId xmlns:a16="http://schemas.microsoft.com/office/drawing/2014/main" id="{F77A622C-FB5E-8D84-DC43-D0BEEB407E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0D32C-38FA-5604-82AE-83AC83E1448C}"/>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4134933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04B96F-BF2B-D88B-0B09-A6DFAC4DC3BE}"/>
              </a:ext>
            </a:extLst>
          </p:cNvPr>
          <p:cNvSpPr>
            <a:spLocks noGrp="1"/>
          </p:cNvSpPr>
          <p:nvPr>
            <p:ph type="title" orient="vert"/>
          </p:nvPr>
        </p:nvSpPr>
        <p:spPr>
          <a:xfrm>
            <a:off x="5234940" y="486834"/>
            <a:ext cx="1577340" cy="77491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34CCF3-A201-93D1-C6CA-84F08D7A0CE7}"/>
              </a:ext>
            </a:extLst>
          </p:cNvPr>
          <p:cNvSpPr>
            <a:spLocks noGrp="1"/>
          </p:cNvSpPr>
          <p:nvPr>
            <p:ph type="body" orient="vert" idx="1"/>
          </p:nvPr>
        </p:nvSpPr>
        <p:spPr>
          <a:xfrm>
            <a:off x="502920" y="486834"/>
            <a:ext cx="464058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7CD17-3E06-8AF6-F1D3-3DC1602C77B9}"/>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5" name="Footer Placeholder 4">
            <a:extLst>
              <a:ext uri="{FF2B5EF4-FFF2-40B4-BE49-F238E27FC236}">
                <a16:creationId xmlns:a16="http://schemas.microsoft.com/office/drawing/2014/main" id="{DF1BBE06-5F96-D1E4-6D7D-A5DB7645E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0671C-CD59-C62D-93BE-494D4BF01000}"/>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23606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2EF0-C732-D4F1-2435-01AE931D80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777CE6-CEDB-A21D-469A-25A6096D69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1292D-8F39-1AE2-BA1A-366AB152ED00}"/>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5" name="Footer Placeholder 4">
            <a:extLst>
              <a:ext uri="{FF2B5EF4-FFF2-40B4-BE49-F238E27FC236}">
                <a16:creationId xmlns:a16="http://schemas.microsoft.com/office/drawing/2014/main" id="{71320DD9-0903-16CC-BB82-3FF2305E0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7E9CCF-151B-F724-307B-DE1F5E94275C}"/>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4125690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8C53A-731B-533F-1EE8-EBE270DDBD9B}"/>
              </a:ext>
            </a:extLst>
          </p:cNvPr>
          <p:cNvSpPr>
            <a:spLocks noGrp="1"/>
          </p:cNvSpPr>
          <p:nvPr>
            <p:ph type="title"/>
          </p:nvPr>
        </p:nvSpPr>
        <p:spPr>
          <a:xfrm>
            <a:off x="499110" y="2279652"/>
            <a:ext cx="6309360" cy="3803649"/>
          </a:xfrm>
        </p:spPr>
        <p:txBody>
          <a:bodyPr anchor="b"/>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4A930D99-757A-7196-DAC3-C541FC93A033}"/>
              </a:ext>
            </a:extLst>
          </p:cNvPr>
          <p:cNvSpPr>
            <a:spLocks noGrp="1"/>
          </p:cNvSpPr>
          <p:nvPr>
            <p:ph type="body" idx="1"/>
          </p:nvPr>
        </p:nvSpPr>
        <p:spPr>
          <a:xfrm>
            <a:off x="499110" y="6119285"/>
            <a:ext cx="6309360" cy="2000249"/>
          </a:xfrm>
        </p:spPr>
        <p:txBody>
          <a:bodyPr/>
          <a:lstStyle>
            <a:lvl1pPr marL="0" indent="0">
              <a:buNone/>
              <a:defRPr sz="1440">
                <a:solidFill>
                  <a:schemeClr val="tx1">
                    <a:tint val="75000"/>
                  </a:schemeClr>
                </a:solidFill>
              </a:defRPr>
            </a:lvl1pPr>
            <a:lvl2pPr marL="274320" indent="0">
              <a:buNone/>
              <a:defRPr sz="1200">
                <a:solidFill>
                  <a:schemeClr val="tx1">
                    <a:tint val="75000"/>
                  </a:schemeClr>
                </a:solidFill>
              </a:defRPr>
            </a:lvl2pPr>
            <a:lvl3pPr marL="548640" indent="0">
              <a:buNone/>
              <a:defRPr sz="1080">
                <a:solidFill>
                  <a:schemeClr val="tx1">
                    <a:tint val="75000"/>
                  </a:schemeClr>
                </a:solidFill>
              </a:defRPr>
            </a:lvl3pPr>
            <a:lvl4pPr marL="822960" indent="0">
              <a:buNone/>
              <a:defRPr sz="960">
                <a:solidFill>
                  <a:schemeClr val="tx1">
                    <a:tint val="75000"/>
                  </a:schemeClr>
                </a:solidFill>
              </a:defRPr>
            </a:lvl4pPr>
            <a:lvl5pPr marL="1097280" indent="0">
              <a:buNone/>
              <a:defRPr sz="960">
                <a:solidFill>
                  <a:schemeClr val="tx1">
                    <a:tint val="75000"/>
                  </a:schemeClr>
                </a:solidFill>
              </a:defRPr>
            </a:lvl5pPr>
            <a:lvl6pPr marL="1371600" indent="0">
              <a:buNone/>
              <a:defRPr sz="960">
                <a:solidFill>
                  <a:schemeClr val="tx1">
                    <a:tint val="75000"/>
                  </a:schemeClr>
                </a:solidFill>
              </a:defRPr>
            </a:lvl6pPr>
            <a:lvl7pPr marL="1645920" indent="0">
              <a:buNone/>
              <a:defRPr sz="960">
                <a:solidFill>
                  <a:schemeClr val="tx1">
                    <a:tint val="75000"/>
                  </a:schemeClr>
                </a:solidFill>
              </a:defRPr>
            </a:lvl7pPr>
            <a:lvl8pPr marL="1920240" indent="0">
              <a:buNone/>
              <a:defRPr sz="960">
                <a:solidFill>
                  <a:schemeClr val="tx1">
                    <a:tint val="75000"/>
                  </a:schemeClr>
                </a:solidFill>
              </a:defRPr>
            </a:lvl8pPr>
            <a:lvl9pPr marL="2194560" indent="0">
              <a:buNone/>
              <a:defRPr sz="9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031C3A-7308-EEA0-F559-9E0A1E988DF7}"/>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5" name="Footer Placeholder 4">
            <a:extLst>
              <a:ext uri="{FF2B5EF4-FFF2-40B4-BE49-F238E27FC236}">
                <a16:creationId xmlns:a16="http://schemas.microsoft.com/office/drawing/2014/main" id="{14C99694-8A8E-2F42-51A0-4521B4AE2F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8AE91E-66B1-4764-8E15-415ADAEDD50E}"/>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3550046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0F12-A891-B4C3-FCA3-4B95E3E0D7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63273-759C-9999-7850-671A902DD251}"/>
              </a:ext>
            </a:extLst>
          </p:cNvPr>
          <p:cNvSpPr>
            <a:spLocks noGrp="1"/>
          </p:cNvSpPr>
          <p:nvPr>
            <p:ph sz="half" idx="1"/>
          </p:nvPr>
        </p:nvSpPr>
        <p:spPr>
          <a:xfrm>
            <a:off x="5029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76A230-2E37-C523-4756-64629D6CDEEE}"/>
              </a:ext>
            </a:extLst>
          </p:cNvPr>
          <p:cNvSpPr>
            <a:spLocks noGrp="1"/>
          </p:cNvSpPr>
          <p:nvPr>
            <p:ph sz="half" idx="2"/>
          </p:nvPr>
        </p:nvSpPr>
        <p:spPr>
          <a:xfrm>
            <a:off x="3703320" y="2434167"/>
            <a:ext cx="310896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896D21-4923-0E79-0704-1EA8376D48A1}"/>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6" name="Footer Placeholder 5">
            <a:extLst>
              <a:ext uri="{FF2B5EF4-FFF2-40B4-BE49-F238E27FC236}">
                <a16:creationId xmlns:a16="http://schemas.microsoft.com/office/drawing/2014/main" id="{A880FE54-F480-76C7-90C6-BBAEEFC8D8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1D1CA-7EAB-595F-3997-C25965DD97C3}"/>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163069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EE5F8-4521-D9F0-9862-12E38D3A423A}"/>
              </a:ext>
            </a:extLst>
          </p:cNvPr>
          <p:cNvSpPr>
            <a:spLocks noGrp="1"/>
          </p:cNvSpPr>
          <p:nvPr>
            <p:ph type="title"/>
          </p:nvPr>
        </p:nvSpPr>
        <p:spPr>
          <a:xfrm>
            <a:off x="503873" y="486834"/>
            <a:ext cx="6309360" cy="1767417"/>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4E1205-8611-F789-305F-622812B1B47F}"/>
              </a:ext>
            </a:extLst>
          </p:cNvPr>
          <p:cNvSpPr>
            <a:spLocks noGrp="1"/>
          </p:cNvSpPr>
          <p:nvPr>
            <p:ph type="body" idx="1"/>
          </p:nvPr>
        </p:nvSpPr>
        <p:spPr>
          <a:xfrm>
            <a:off x="503873" y="2241551"/>
            <a:ext cx="3094672" cy="1098549"/>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4" name="Content Placeholder 3">
            <a:extLst>
              <a:ext uri="{FF2B5EF4-FFF2-40B4-BE49-F238E27FC236}">
                <a16:creationId xmlns:a16="http://schemas.microsoft.com/office/drawing/2014/main" id="{65DAC950-8D7C-3704-F9B5-01AD4ACEFC6A}"/>
              </a:ext>
            </a:extLst>
          </p:cNvPr>
          <p:cNvSpPr>
            <a:spLocks noGrp="1"/>
          </p:cNvSpPr>
          <p:nvPr>
            <p:ph sz="half" idx="2"/>
          </p:nvPr>
        </p:nvSpPr>
        <p:spPr>
          <a:xfrm>
            <a:off x="503873" y="3340100"/>
            <a:ext cx="3094672"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739671-50FF-829B-8159-AD1CF47BC0DD}"/>
              </a:ext>
            </a:extLst>
          </p:cNvPr>
          <p:cNvSpPr>
            <a:spLocks noGrp="1"/>
          </p:cNvSpPr>
          <p:nvPr>
            <p:ph type="body" sz="quarter" idx="3"/>
          </p:nvPr>
        </p:nvSpPr>
        <p:spPr>
          <a:xfrm>
            <a:off x="3703320" y="2241551"/>
            <a:ext cx="3109913" cy="1098549"/>
          </a:xfrm>
        </p:spPr>
        <p:txBody>
          <a:bodyPr anchor="b"/>
          <a:lstStyle>
            <a:lvl1pPr marL="0" indent="0">
              <a:buNone/>
              <a:defRPr sz="1440" b="1"/>
            </a:lvl1pPr>
            <a:lvl2pPr marL="274320" indent="0">
              <a:buNone/>
              <a:defRPr sz="1200" b="1"/>
            </a:lvl2pPr>
            <a:lvl3pPr marL="548640" indent="0">
              <a:buNone/>
              <a:defRPr sz="1080" b="1"/>
            </a:lvl3pPr>
            <a:lvl4pPr marL="822960" indent="0">
              <a:buNone/>
              <a:defRPr sz="960" b="1"/>
            </a:lvl4pPr>
            <a:lvl5pPr marL="1097280" indent="0">
              <a:buNone/>
              <a:defRPr sz="960" b="1"/>
            </a:lvl5pPr>
            <a:lvl6pPr marL="1371600" indent="0">
              <a:buNone/>
              <a:defRPr sz="960" b="1"/>
            </a:lvl6pPr>
            <a:lvl7pPr marL="1645920" indent="0">
              <a:buNone/>
              <a:defRPr sz="960" b="1"/>
            </a:lvl7pPr>
            <a:lvl8pPr marL="1920240" indent="0">
              <a:buNone/>
              <a:defRPr sz="960" b="1"/>
            </a:lvl8pPr>
            <a:lvl9pPr marL="2194560" indent="0">
              <a:buNone/>
              <a:defRPr sz="960" b="1"/>
            </a:lvl9pPr>
          </a:lstStyle>
          <a:p>
            <a:pPr lvl="0"/>
            <a:r>
              <a:rPr lang="en-US"/>
              <a:t>Click to edit Master text styles</a:t>
            </a:r>
          </a:p>
        </p:txBody>
      </p:sp>
      <p:sp>
        <p:nvSpPr>
          <p:cNvPr id="6" name="Content Placeholder 5">
            <a:extLst>
              <a:ext uri="{FF2B5EF4-FFF2-40B4-BE49-F238E27FC236}">
                <a16:creationId xmlns:a16="http://schemas.microsoft.com/office/drawing/2014/main" id="{B9D042B0-2400-20E7-1CDD-1E6850DB2141}"/>
              </a:ext>
            </a:extLst>
          </p:cNvPr>
          <p:cNvSpPr>
            <a:spLocks noGrp="1"/>
          </p:cNvSpPr>
          <p:nvPr>
            <p:ph sz="quarter" idx="4"/>
          </p:nvPr>
        </p:nvSpPr>
        <p:spPr>
          <a:xfrm>
            <a:off x="3703320" y="3340100"/>
            <a:ext cx="310991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1D47B7-287E-12F4-05A2-61055C759448}"/>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8" name="Footer Placeholder 7">
            <a:extLst>
              <a:ext uri="{FF2B5EF4-FFF2-40B4-BE49-F238E27FC236}">
                <a16:creationId xmlns:a16="http://schemas.microsoft.com/office/drawing/2014/main" id="{1580654A-C7FA-E336-F4B7-6709BBD9AE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9C9324-8FBC-07BE-3F1C-93AEB1078A6E}"/>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3977991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2391B-393A-F0CE-FB52-299BE94927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D486C8-407B-5ADF-E456-4585A1ABB8E6}"/>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4" name="Footer Placeholder 3">
            <a:extLst>
              <a:ext uri="{FF2B5EF4-FFF2-40B4-BE49-F238E27FC236}">
                <a16:creationId xmlns:a16="http://schemas.microsoft.com/office/drawing/2014/main" id="{44DAF532-0DE4-8354-7E20-61E2EA27AD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9DC9A0-EFEF-6BB4-461A-55AAB8D65183}"/>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319103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61F0D-D131-2A3A-35B7-D0609C244C19}"/>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3" name="Footer Placeholder 2">
            <a:extLst>
              <a:ext uri="{FF2B5EF4-FFF2-40B4-BE49-F238E27FC236}">
                <a16:creationId xmlns:a16="http://schemas.microsoft.com/office/drawing/2014/main" id="{8DD34169-F65E-9C29-4849-2D7496C660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648973-FE4A-9D42-F1C2-FBB6C256904D}"/>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156275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5909E-64FC-B24D-072A-4F1FA83B1D7D}"/>
              </a:ext>
            </a:extLst>
          </p:cNvPr>
          <p:cNvSpPr>
            <a:spLocks noGrp="1"/>
          </p:cNvSpPr>
          <p:nvPr>
            <p:ph type="title"/>
          </p:nvPr>
        </p:nvSpPr>
        <p:spPr>
          <a:xfrm>
            <a:off x="503873" y="609600"/>
            <a:ext cx="2359342" cy="213360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271EE8A9-FC86-E7A8-F894-B3A78AA3A360}"/>
              </a:ext>
            </a:extLst>
          </p:cNvPr>
          <p:cNvSpPr>
            <a:spLocks noGrp="1"/>
          </p:cNvSpPr>
          <p:nvPr>
            <p:ph idx="1"/>
          </p:nvPr>
        </p:nvSpPr>
        <p:spPr>
          <a:xfrm>
            <a:off x="3109913" y="1316567"/>
            <a:ext cx="3703320" cy="6498167"/>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B74A59-FFC7-E403-D526-339B764165CA}"/>
              </a:ext>
            </a:extLst>
          </p:cNvPr>
          <p:cNvSpPr>
            <a:spLocks noGrp="1"/>
          </p:cNvSpPr>
          <p:nvPr>
            <p:ph type="body" sz="half" idx="2"/>
          </p:nvPr>
        </p:nvSpPr>
        <p:spPr>
          <a:xfrm>
            <a:off x="503873" y="2743200"/>
            <a:ext cx="2359342" cy="5082117"/>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41A91DA8-683D-ED80-470A-7DCF805986EE}"/>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6" name="Footer Placeholder 5">
            <a:extLst>
              <a:ext uri="{FF2B5EF4-FFF2-40B4-BE49-F238E27FC236}">
                <a16:creationId xmlns:a16="http://schemas.microsoft.com/office/drawing/2014/main" id="{E67A573C-3448-70D7-2FA2-D5C0F6F0D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908CCE-9408-7EB0-B1FF-274F95A48DD8}"/>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174721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20599-A72A-FF22-2CD8-549106A0E952}"/>
              </a:ext>
            </a:extLst>
          </p:cNvPr>
          <p:cNvSpPr>
            <a:spLocks noGrp="1"/>
          </p:cNvSpPr>
          <p:nvPr>
            <p:ph type="title"/>
          </p:nvPr>
        </p:nvSpPr>
        <p:spPr>
          <a:xfrm>
            <a:off x="503873" y="609600"/>
            <a:ext cx="2359342" cy="2133600"/>
          </a:xfrm>
        </p:spPr>
        <p:txBody>
          <a:bodyPr anchor="b"/>
          <a:lstStyle>
            <a:lvl1pPr>
              <a:defRPr sz="1920"/>
            </a:lvl1pPr>
          </a:lstStyle>
          <a:p>
            <a:r>
              <a:rPr lang="en-US"/>
              <a:t>Click to edit Master title style</a:t>
            </a:r>
          </a:p>
        </p:txBody>
      </p:sp>
      <p:sp>
        <p:nvSpPr>
          <p:cNvPr id="3" name="Picture Placeholder 2">
            <a:extLst>
              <a:ext uri="{FF2B5EF4-FFF2-40B4-BE49-F238E27FC236}">
                <a16:creationId xmlns:a16="http://schemas.microsoft.com/office/drawing/2014/main" id="{CACA4401-0C9C-A6C2-8010-AD257D84784A}"/>
              </a:ext>
            </a:extLst>
          </p:cNvPr>
          <p:cNvSpPr>
            <a:spLocks noGrp="1"/>
          </p:cNvSpPr>
          <p:nvPr>
            <p:ph type="pic" idx="1"/>
          </p:nvPr>
        </p:nvSpPr>
        <p:spPr>
          <a:xfrm>
            <a:off x="3109913" y="1316567"/>
            <a:ext cx="3703320" cy="6498167"/>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endParaRPr lang="en-US"/>
          </a:p>
        </p:txBody>
      </p:sp>
      <p:sp>
        <p:nvSpPr>
          <p:cNvPr id="4" name="Text Placeholder 3">
            <a:extLst>
              <a:ext uri="{FF2B5EF4-FFF2-40B4-BE49-F238E27FC236}">
                <a16:creationId xmlns:a16="http://schemas.microsoft.com/office/drawing/2014/main" id="{63D3909A-96B6-32F8-BD19-1B4800D0060E}"/>
              </a:ext>
            </a:extLst>
          </p:cNvPr>
          <p:cNvSpPr>
            <a:spLocks noGrp="1"/>
          </p:cNvSpPr>
          <p:nvPr>
            <p:ph type="body" sz="half" idx="2"/>
          </p:nvPr>
        </p:nvSpPr>
        <p:spPr>
          <a:xfrm>
            <a:off x="503873" y="2743200"/>
            <a:ext cx="2359342" cy="5082117"/>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5123BD81-46E2-EF97-19CF-FC24E9FE25CF}"/>
              </a:ext>
            </a:extLst>
          </p:cNvPr>
          <p:cNvSpPr>
            <a:spLocks noGrp="1"/>
          </p:cNvSpPr>
          <p:nvPr>
            <p:ph type="dt" sz="half" idx="10"/>
          </p:nvPr>
        </p:nvSpPr>
        <p:spPr/>
        <p:txBody>
          <a:bodyPr/>
          <a:lstStyle/>
          <a:p>
            <a:fld id="{408B8451-339E-430B-BBEA-A110E2724F00}" type="datetimeFigureOut">
              <a:rPr lang="en-US" smtClean="0"/>
              <a:t>8/24/2023</a:t>
            </a:fld>
            <a:endParaRPr lang="en-US"/>
          </a:p>
        </p:txBody>
      </p:sp>
      <p:sp>
        <p:nvSpPr>
          <p:cNvPr id="6" name="Footer Placeholder 5">
            <a:extLst>
              <a:ext uri="{FF2B5EF4-FFF2-40B4-BE49-F238E27FC236}">
                <a16:creationId xmlns:a16="http://schemas.microsoft.com/office/drawing/2014/main" id="{C26ECE97-1F0D-BEDB-8E74-41C0A612B5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AC9FC9-3B03-09AA-B509-EC46EB129B1C}"/>
              </a:ext>
            </a:extLst>
          </p:cNvPr>
          <p:cNvSpPr>
            <a:spLocks noGrp="1"/>
          </p:cNvSpPr>
          <p:nvPr>
            <p:ph type="sldNum" sz="quarter" idx="12"/>
          </p:nvPr>
        </p:nvSpPr>
        <p:spPr/>
        <p:txBody>
          <a:bodyPr/>
          <a:lstStyle/>
          <a:p>
            <a:fld id="{CFE9A39C-039D-4776-A4A6-AA2BE0BB047A}" type="slidenum">
              <a:rPr lang="en-US" smtClean="0"/>
              <a:t>‹#›</a:t>
            </a:fld>
            <a:endParaRPr lang="en-US"/>
          </a:p>
        </p:txBody>
      </p:sp>
    </p:spTree>
    <p:extLst>
      <p:ext uri="{BB962C8B-B14F-4D97-AF65-F5344CB8AC3E}">
        <p14:creationId xmlns:p14="http://schemas.microsoft.com/office/powerpoint/2010/main" val="370391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F9784-EE99-DE3F-4757-4F3BD57B5DED}"/>
              </a:ext>
            </a:extLst>
          </p:cNvPr>
          <p:cNvSpPr>
            <a:spLocks noGrp="1"/>
          </p:cNvSpPr>
          <p:nvPr>
            <p:ph type="title"/>
          </p:nvPr>
        </p:nvSpPr>
        <p:spPr>
          <a:xfrm>
            <a:off x="502920" y="486834"/>
            <a:ext cx="630936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74C2FD-6F7E-0D7D-78A2-99D5BF3B8FBD}"/>
              </a:ext>
            </a:extLst>
          </p:cNvPr>
          <p:cNvSpPr>
            <a:spLocks noGrp="1"/>
          </p:cNvSpPr>
          <p:nvPr>
            <p:ph type="body" idx="1"/>
          </p:nvPr>
        </p:nvSpPr>
        <p:spPr>
          <a:xfrm>
            <a:off x="502920" y="2434167"/>
            <a:ext cx="630936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E2744F-773E-DD40-24D5-8964A06FD596}"/>
              </a:ext>
            </a:extLst>
          </p:cNvPr>
          <p:cNvSpPr>
            <a:spLocks noGrp="1"/>
          </p:cNvSpPr>
          <p:nvPr>
            <p:ph type="dt" sz="half" idx="2"/>
          </p:nvPr>
        </p:nvSpPr>
        <p:spPr>
          <a:xfrm>
            <a:off x="502920" y="8475134"/>
            <a:ext cx="1645920" cy="486833"/>
          </a:xfrm>
          <a:prstGeom prst="rect">
            <a:avLst/>
          </a:prstGeom>
        </p:spPr>
        <p:txBody>
          <a:bodyPr vert="horz" lIns="91440" tIns="45720" rIns="91440" bIns="45720" rtlCol="0" anchor="ctr"/>
          <a:lstStyle>
            <a:lvl1pPr algn="l">
              <a:defRPr sz="720">
                <a:solidFill>
                  <a:schemeClr val="tx1">
                    <a:tint val="75000"/>
                  </a:schemeClr>
                </a:solidFill>
              </a:defRPr>
            </a:lvl1pPr>
          </a:lstStyle>
          <a:p>
            <a:fld id="{408B8451-339E-430B-BBEA-A110E2724F00}" type="datetimeFigureOut">
              <a:rPr lang="en-US" smtClean="0"/>
              <a:t>8/24/2023</a:t>
            </a:fld>
            <a:endParaRPr lang="en-US"/>
          </a:p>
        </p:txBody>
      </p:sp>
      <p:sp>
        <p:nvSpPr>
          <p:cNvPr id="5" name="Footer Placeholder 4">
            <a:extLst>
              <a:ext uri="{FF2B5EF4-FFF2-40B4-BE49-F238E27FC236}">
                <a16:creationId xmlns:a16="http://schemas.microsoft.com/office/drawing/2014/main" id="{1D33AEF7-B51A-D52D-B1CD-2AAE3B5E4C43}"/>
              </a:ext>
            </a:extLst>
          </p:cNvPr>
          <p:cNvSpPr>
            <a:spLocks noGrp="1"/>
          </p:cNvSpPr>
          <p:nvPr>
            <p:ph type="ftr" sz="quarter" idx="3"/>
          </p:nvPr>
        </p:nvSpPr>
        <p:spPr>
          <a:xfrm>
            <a:off x="2423160" y="8475134"/>
            <a:ext cx="2468880" cy="486833"/>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9AAF44-7616-DFB9-6AF4-17735037E93F}"/>
              </a:ext>
            </a:extLst>
          </p:cNvPr>
          <p:cNvSpPr>
            <a:spLocks noGrp="1"/>
          </p:cNvSpPr>
          <p:nvPr>
            <p:ph type="sldNum" sz="quarter" idx="4"/>
          </p:nvPr>
        </p:nvSpPr>
        <p:spPr>
          <a:xfrm>
            <a:off x="5166360" y="8475134"/>
            <a:ext cx="1645920" cy="486833"/>
          </a:xfrm>
          <a:prstGeom prst="rect">
            <a:avLst/>
          </a:prstGeom>
        </p:spPr>
        <p:txBody>
          <a:bodyPr vert="horz" lIns="91440" tIns="45720" rIns="91440" bIns="45720" rtlCol="0" anchor="ctr"/>
          <a:lstStyle>
            <a:lvl1pPr algn="r">
              <a:defRPr sz="720">
                <a:solidFill>
                  <a:schemeClr val="tx1">
                    <a:tint val="75000"/>
                  </a:schemeClr>
                </a:solidFill>
              </a:defRPr>
            </a:lvl1pPr>
          </a:lstStyle>
          <a:p>
            <a:fld id="{CFE9A39C-039D-4776-A4A6-AA2BE0BB047A}" type="slidenum">
              <a:rPr lang="en-US" smtClean="0"/>
              <a:t>‹#›</a:t>
            </a:fld>
            <a:endParaRPr lang="en-US"/>
          </a:p>
        </p:txBody>
      </p:sp>
    </p:spTree>
    <p:extLst>
      <p:ext uri="{BB962C8B-B14F-4D97-AF65-F5344CB8AC3E}">
        <p14:creationId xmlns:p14="http://schemas.microsoft.com/office/powerpoint/2010/main" val="4266969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48640" rtl="0" eaLnBrk="1" latinLnBrk="0" hangingPunct="1">
        <a:lnSpc>
          <a:spcPct val="90000"/>
        </a:lnSpc>
        <a:spcBef>
          <a:spcPct val="0"/>
        </a:spcBef>
        <a:buNone/>
        <a:defRPr sz="2640" kern="1200">
          <a:solidFill>
            <a:schemeClr val="tx1"/>
          </a:solidFill>
          <a:latin typeface="+mj-lt"/>
          <a:ea typeface="+mj-ea"/>
          <a:cs typeface="+mj-cs"/>
        </a:defRPr>
      </a:lvl1pPr>
    </p:titleStyle>
    <p:bodyStyle>
      <a:lvl1pPr marL="137160" indent="-137160" algn="l" defTabSz="548640" rtl="0" eaLnBrk="1" latinLnBrk="0" hangingPunct="1">
        <a:lnSpc>
          <a:spcPct val="90000"/>
        </a:lnSpc>
        <a:spcBef>
          <a:spcPts val="600"/>
        </a:spcBef>
        <a:buFont typeface="Arial" panose="020B0604020202020204" pitchFamily="34" charset="0"/>
        <a:buChar char="•"/>
        <a:defRPr sz="1680" kern="1200">
          <a:solidFill>
            <a:schemeClr val="tx1"/>
          </a:solidFill>
          <a:latin typeface="+mn-lt"/>
          <a:ea typeface="+mn-ea"/>
          <a:cs typeface="+mn-cs"/>
        </a:defRPr>
      </a:lvl1pPr>
      <a:lvl2pPr marL="411480" indent="-137160" algn="l" defTabSz="548640" rtl="0" eaLnBrk="1" latinLnBrk="0" hangingPunct="1">
        <a:lnSpc>
          <a:spcPct val="90000"/>
        </a:lnSpc>
        <a:spcBef>
          <a:spcPts val="300"/>
        </a:spcBef>
        <a:buFont typeface="Arial" panose="020B0604020202020204" pitchFamily="34" charset="0"/>
        <a:buChar char="•"/>
        <a:defRPr sz="1440" kern="1200">
          <a:solidFill>
            <a:schemeClr val="tx1"/>
          </a:solidFill>
          <a:latin typeface="+mn-lt"/>
          <a:ea typeface="+mn-ea"/>
          <a:cs typeface="+mn-cs"/>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23D1-A5E9-5930-301F-2FB17ACEDA3B}"/>
              </a:ext>
            </a:extLst>
          </p:cNvPr>
          <p:cNvSpPr>
            <a:spLocks noGrp="1"/>
          </p:cNvSpPr>
          <p:nvPr>
            <p:ph type="ctrTitle"/>
          </p:nvPr>
        </p:nvSpPr>
        <p:spPr>
          <a:xfrm>
            <a:off x="374753" y="-10160"/>
            <a:ext cx="6565693" cy="518593"/>
          </a:xfrm>
          <a:ln w="12700">
            <a:solidFill>
              <a:schemeClr val="tx1"/>
            </a:solidFill>
          </a:ln>
        </p:spPr>
        <p:txBody>
          <a:bodyPr anchor="ctr">
            <a:normAutofit fontScale="90000"/>
          </a:bodyPr>
          <a:lstStyle/>
          <a:p>
            <a:r>
              <a:rPr lang="en-US" dirty="0">
                <a:solidFill>
                  <a:schemeClr val="bg2">
                    <a:lumMod val="25000"/>
                  </a:schemeClr>
                </a:solidFill>
                <a:latin typeface="Kollektif" panose="020B0604020101010102" pitchFamily="34" charset="0"/>
              </a:rPr>
              <a:t>MOVE-IN READY IN NEXTON!</a:t>
            </a:r>
          </a:p>
        </p:txBody>
      </p:sp>
      <p:sp>
        <p:nvSpPr>
          <p:cNvPr id="3" name="Subtitle 2">
            <a:extLst>
              <a:ext uri="{FF2B5EF4-FFF2-40B4-BE49-F238E27FC236}">
                <a16:creationId xmlns:a16="http://schemas.microsoft.com/office/drawing/2014/main" id="{BEE90F3E-2666-E620-E17C-F222A40499BE}"/>
              </a:ext>
            </a:extLst>
          </p:cNvPr>
          <p:cNvSpPr>
            <a:spLocks noGrp="1"/>
          </p:cNvSpPr>
          <p:nvPr>
            <p:ph type="subTitle" idx="1"/>
          </p:nvPr>
        </p:nvSpPr>
        <p:spPr>
          <a:xfrm>
            <a:off x="374753" y="5823626"/>
            <a:ext cx="6565692" cy="2133600"/>
          </a:xfrm>
        </p:spPr>
        <p:txBody>
          <a:bodyPr>
            <a:noAutofit/>
          </a:bodyPr>
          <a:lstStyle/>
          <a:p>
            <a:pPr algn="l">
              <a:lnSpc>
                <a:spcPct val="100000"/>
              </a:lnSpc>
              <a:spcBef>
                <a:spcPts val="0"/>
              </a:spcBef>
            </a:pPr>
            <a:r>
              <a:rPr lang="en-US" sz="900" dirty="0">
                <a:latin typeface="Kollektif" panose="020B0604020101010102" pitchFamily="34" charset="0"/>
              </a:rPr>
              <a:t>MOVE IN READY LIKE NEW HOME in highly desirable Bradford Pointe in Nexton! From the LVP flooring, to the neutral paint colors, updated lighting, beautiful kitchen, and covered back porch, 434 Ambrose Drive has it all and lives large with 4 bedrooms and 2.5 baths. Upon entering you are greeted by a great flex space that can be used as an office or separate living area. Off of the flex space is a stunning white eat-in kitchen that opens into the den and features a glass door leading to the outside covered patio and spacious backyard, perfect for grilling out and playing in the yard. The layout makes it the ideal home for entertaining! There is also a half bath and a second flex space downstairs where you can have an additional office, play area, or catch all room. Talk about great spaces!</a:t>
            </a:r>
          </a:p>
          <a:p>
            <a:pPr algn="l">
              <a:lnSpc>
                <a:spcPct val="100000"/>
              </a:lnSpc>
              <a:spcBef>
                <a:spcPts val="0"/>
              </a:spcBef>
            </a:pPr>
            <a:endParaRPr lang="en-US" sz="900" dirty="0">
              <a:latin typeface="Kollektif" panose="020B0604020101010102" pitchFamily="34" charset="0"/>
            </a:endParaRPr>
          </a:p>
          <a:p>
            <a:pPr algn="l">
              <a:lnSpc>
                <a:spcPct val="100000"/>
              </a:lnSpc>
              <a:spcBef>
                <a:spcPts val="0"/>
              </a:spcBef>
            </a:pPr>
            <a:r>
              <a:rPr lang="en-US" sz="900" dirty="0">
                <a:latin typeface="Kollektif" panose="020B0604020101010102" pitchFamily="34" charset="0"/>
              </a:rPr>
              <a:t>Upstairs you will find a loft, laundry room, 3 bedrooms, and 2 full baths. This home has all of the space you could need with 2 offices, a loft, and 4 bedrooms! The current owners also have a home gym in the garage which is perfect! Don't forget about the full fenced backyard! What more could you ask for!</a:t>
            </a:r>
          </a:p>
          <a:p>
            <a:pPr algn="l">
              <a:lnSpc>
                <a:spcPct val="100000"/>
              </a:lnSpc>
              <a:spcBef>
                <a:spcPts val="0"/>
              </a:spcBef>
            </a:pPr>
            <a:endParaRPr lang="en-US" sz="900" dirty="0">
              <a:latin typeface="Kollektif" panose="020B0604020101010102" pitchFamily="34" charset="0"/>
            </a:endParaRPr>
          </a:p>
          <a:p>
            <a:pPr algn="l">
              <a:lnSpc>
                <a:spcPct val="100000"/>
              </a:lnSpc>
              <a:spcBef>
                <a:spcPts val="0"/>
              </a:spcBef>
            </a:pPr>
            <a:r>
              <a:rPr lang="en-US" sz="900" dirty="0">
                <a:latin typeface="Kollektif" panose="020B0604020101010102" pitchFamily="34" charset="0"/>
              </a:rPr>
              <a:t>Bradford Pointe is a great walkable community with sidewalk lined streets, a pool, basketball court, playground, and soccer field. You are also just minutes away from all of restaurants and shops of Nexton. You can't beat the location! Don't miss out on this gem!</a:t>
            </a:r>
          </a:p>
        </p:txBody>
      </p:sp>
      <p:pic>
        <p:nvPicPr>
          <p:cNvPr id="5" name="Picture 4">
            <a:extLst>
              <a:ext uri="{FF2B5EF4-FFF2-40B4-BE49-F238E27FC236}">
                <a16:creationId xmlns:a16="http://schemas.microsoft.com/office/drawing/2014/main" id="{E66A1DED-3967-9BC9-0D90-AE49BE022B6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4753" y="3683547"/>
            <a:ext cx="3200400" cy="2133600"/>
          </a:xfrm>
          <a:prstGeom prst="rect">
            <a:avLst/>
          </a:prstGeom>
        </p:spPr>
      </p:pic>
      <p:pic>
        <p:nvPicPr>
          <p:cNvPr id="7" name="Picture 6">
            <a:extLst>
              <a:ext uri="{FF2B5EF4-FFF2-40B4-BE49-F238E27FC236}">
                <a16:creationId xmlns:a16="http://schemas.microsoft.com/office/drawing/2014/main" id="{81EAA454-5BCB-859F-6F2E-A41F942526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4753" y="1370892"/>
            <a:ext cx="3200400" cy="2133600"/>
          </a:xfrm>
          <a:prstGeom prst="rect">
            <a:avLst/>
          </a:prstGeom>
        </p:spPr>
      </p:pic>
      <p:pic>
        <p:nvPicPr>
          <p:cNvPr id="9" name="Picture 8">
            <a:extLst>
              <a:ext uri="{FF2B5EF4-FFF2-40B4-BE49-F238E27FC236}">
                <a16:creationId xmlns:a16="http://schemas.microsoft.com/office/drawing/2014/main" id="{8745DDEF-A7AA-4A96-D4C6-E98B51B4AA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40047" y="3683547"/>
            <a:ext cx="3200400" cy="2133600"/>
          </a:xfrm>
          <a:prstGeom prst="rect">
            <a:avLst/>
          </a:prstGeom>
        </p:spPr>
      </p:pic>
      <p:pic>
        <p:nvPicPr>
          <p:cNvPr id="11" name="Picture 10">
            <a:extLst>
              <a:ext uri="{FF2B5EF4-FFF2-40B4-BE49-F238E27FC236}">
                <a16:creationId xmlns:a16="http://schemas.microsoft.com/office/drawing/2014/main" id="{FA4FE44B-E896-B1BA-67F9-C930D386F4B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40047" y="1370892"/>
            <a:ext cx="3200400" cy="2133600"/>
          </a:xfrm>
          <a:prstGeom prst="rect">
            <a:avLst/>
          </a:prstGeom>
        </p:spPr>
      </p:pic>
      <p:sp>
        <p:nvSpPr>
          <p:cNvPr id="13" name="Title 1">
            <a:extLst>
              <a:ext uri="{FF2B5EF4-FFF2-40B4-BE49-F238E27FC236}">
                <a16:creationId xmlns:a16="http://schemas.microsoft.com/office/drawing/2014/main" id="{BD6E003D-40D2-3F88-5F93-68E1CA1EAF8A}"/>
              </a:ext>
            </a:extLst>
          </p:cNvPr>
          <p:cNvSpPr txBox="1">
            <a:spLocks/>
          </p:cNvSpPr>
          <p:nvPr/>
        </p:nvSpPr>
        <p:spPr>
          <a:xfrm>
            <a:off x="374754" y="575895"/>
            <a:ext cx="6565692" cy="743849"/>
          </a:xfrm>
          <a:prstGeom prst="rect">
            <a:avLst/>
          </a:prstGeom>
          <a:ln w="12700">
            <a:noFill/>
          </a:ln>
        </p:spPr>
        <p:txBody>
          <a:bodyPr vert="horz" lIns="91440" tIns="45720" rIns="91440" bIns="45720" rtlCol="0" anchor="ctr">
            <a:normAutofit fontScale="70000" lnSpcReduction="20000"/>
          </a:bodyPr>
          <a:lstStyle>
            <a:lvl1pPr algn="ctr" defTabSz="54864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20000"/>
              </a:lnSpc>
            </a:pPr>
            <a:r>
              <a:rPr lang="en-US" dirty="0">
                <a:solidFill>
                  <a:schemeClr val="bg2">
                    <a:lumMod val="25000"/>
                  </a:schemeClr>
                </a:solidFill>
                <a:latin typeface="Kollektif" panose="020B0604020101010102" pitchFamily="34" charset="0"/>
              </a:rPr>
              <a:t>434 Ambrose Drive</a:t>
            </a:r>
          </a:p>
          <a:p>
            <a:pPr>
              <a:lnSpc>
                <a:spcPct val="120000"/>
              </a:lnSpc>
            </a:pPr>
            <a:r>
              <a:rPr lang="en-US" sz="2100" dirty="0">
                <a:solidFill>
                  <a:schemeClr val="bg2">
                    <a:lumMod val="25000"/>
                  </a:schemeClr>
                </a:solidFill>
                <a:latin typeface="Kollektif" panose="020B0604020101010102" pitchFamily="34" charset="0"/>
              </a:rPr>
              <a:t>Summerville, SC 29483 | MLS# 23019030 | </a:t>
            </a:r>
            <a:r>
              <a:rPr lang="en-US" sz="2100" dirty="0">
                <a:solidFill>
                  <a:srgbClr val="FF0000"/>
                </a:solidFill>
                <a:latin typeface="Kollektif" panose="020B0604020101010102" pitchFamily="34" charset="0"/>
              </a:rPr>
              <a:t>NEW PRICE $452,900</a:t>
            </a:r>
          </a:p>
        </p:txBody>
      </p:sp>
      <p:pic>
        <p:nvPicPr>
          <p:cNvPr id="15" name="Picture 14">
            <a:extLst>
              <a:ext uri="{FF2B5EF4-FFF2-40B4-BE49-F238E27FC236}">
                <a16:creationId xmlns:a16="http://schemas.microsoft.com/office/drawing/2014/main" id="{BB623443-96B5-7E82-57F2-885CEC81AA6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74753" y="8260790"/>
            <a:ext cx="1565972" cy="461962"/>
          </a:xfrm>
          <a:prstGeom prst="rect">
            <a:avLst/>
          </a:prstGeom>
        </p:spPr>
      </p:pic>
      <p:pic>
        <p:nvPicPr>
          <p:cNvPr id="17" name="Picture 16">
            <a:extLst>
              <a:ext uri="{FF2B5EF4-FFF2-40B4-BE49-F238E27FC236}">
                <a16:creationId xmlns:a16="http://schemas.microsoft.com/office/drawing/2014/main" id="{97EF6C23-F3FB-1711-27F6-C0F87D5EF4A6}"/>
              </a:ext>
            </a:extLst>
          </p:cNvPr>
          <p:cNvPicPr>
            <a:picLocks noChangeAspect="1"/>
          </p:cNvPicPr>
          <p:nvPr/>
        </p:nvPicPr>
        <p:blipFill>
          <a:blip r:embed="rId7"/>
          <a:stretch>
            <a:fillRect/>
          </a:stretch>
        </p:blipFill>
        <p:spPr>
          <a:xfrm>
            <a:off x="-1922285" y="8398967"/>
            <a:ext cx="488354" cy="229725"/>
          </a:xfrm>
          <a:prstGeom prst="rect">
            <a:avLst/>
          </a:prstGeom>
        </p:spPr>
      </p:pic>
      <p:pic>
        <p:nvPicPr>
          <p:cNvPr id="19" name="Picture 18">
            <a:extLst>
              <a:ext uri="{FF2B5EF4-FFF2-40B4-BE49-F238E27FC236}">
                <a16:creationId xmlns:a16="http://schemas.microsoft.com/office/drawing/2014/main" id="{3FB4F948-B1FB-1AAE-4DC5-19ED7E03086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987403" y="8120937"/>
            <a:ext cx="953044" cy="741668"/>
          </a:xfrm>
          <a:prstGeom prst="rect">
            <a:avLst/>
          </a:prstGeom>
        </p:spPr>
      </p:pic>
      <p:sp>
        <p:nvSpPr>
          <p:cNvPr id="21" name="TextBox 20">
            <a:extLst>
              <a:ext uri="{FF2B5EF4-FFF2-40B4-BE49-F238E27FC236}">
                <a16:creationId xmlns:a16="http://schemas.microsoft.com/office/drawing/2014/main" id="{489A9FB6-57A6-38F5-BC44-244C57C888EE}"/>
              </a:ext>
            </a:extLst>
          </p:cNvPr>
          <p:cNvSpPr txBox="1"/>
          <p:nvPr/>
        </p:nvSpPr>
        <p:spPr>
          <a:xfrm>
            <a:off x="1743674" y="8060884"/>
            <a:ext cx="3827852" cy="861774"/>
          </a:xfrm>
          <a:prstGeom prst="rect">
            <a:avLst/>
          </a:prstGeom>
          <a:noFill/>
        </p:spPr>
        <p:txBody>
          <a:bodyPr wrap="square">
            <a:spAutoFit/>
          </a:bodyPr>
          <a:lstStyle/>
          <a:p>
            <a:pPr algn="ctr"/>
            <a:r>
              <a:rPr lang="en-US" sz="1400" dirty="0">
                <a:solidFill>
                  <a:schemeClr val="bg2">
                    <a:lumMod val="25000"/>
                  </a:schemeClr>
                </a:solidFill>
                <a:latin typeface="Kollektif" panose="020B0604020101010102" pitchFamily="34" charset="0"/>
              </a:rPr>
              <a:t>SARAH ELLEN LACKE</a:t>
            </a:r>
          </a:p>
          <a:p>
            <a:pPr algn="ctr"/>
            <a:r>
              <a:rPr lang="en-US" sz="1200" dirty="0">
                <a:solidFill>
                  <a:schemeClr val="bg2">
                    <a:lumMod val="25000"/>
                  </a:schemeClr>
                </a:solidFill>
                <a:latin typeface="Kollektif" panose="020B0604020101010102" pitchFamily="34" charset="0"/>
              </a:rPr>
              <a:t>843-607-4330</a:t>
            </a:r>
          </a:p>
          <a:p>
            <a:pPr algn="ctr"/>
            <a:r>
              <a:rPr lang="en-US" sz="1200" dirty="0">
                <a:solidFill>
                  <a:schemeClr val="bg2">
                    <a:lumMod val="25000"/>
                  </a:schemeClr>
                </a:solidFill>
                <a:latin typeface="Kollektif" panose="020B0604020101010102" pitchFamily="34" charset="0"/>
              </a:rPr>
              <a:t>sarahellen@theexchangeco.com</a:t>
            </a:r>
          </a:p>
          <a:p>
            <a:pPr algn="ctr"/>
            <a:r>
              <a:rPr lang="en-US" sz="1200" dirty="0">
                <a:solidFill>
                  <a:schemeClr val="bg2">
                    <a:lumMod val="25000"/>
                  </a:schemeClr>
                </a:solidFill>
                <a:latin typeface="Kollektif" panose="020B0604020101010102" pitchFamily="34" charset="0"/>
              </a:rPr>
              <a:t>www.theexchangeco.com</a:t>
            </a:r>
          </a:p>
        </p:txBody>
      </p:sp>
      <p:sp>
        <p:nvSpPr>
          <p:cNvPr id="4" name="TextBox 3">
            <a:extLst>
              <a:ext uri="{FF2B5EF4-FFF2-40B4-BE49-F238E27FC236}">
                <a16:creationId xmlns:a16="http://schemas.microsoft.com/office/drawing/2014/main" id="{1C73B843-57FA-F83D-89CE-DB92A16B665F}"/>
              </a:ext>
            </a:extLst>
          </p:cNvPr>
          <p:cNvSpPr txBox="1"/>
          <p:nvPr/>
        </p:nvSpPr>
        <p:spPr>
          <a:xfrm>
            <a:off x="0" y="8928556"/>
            <a:ext cx="7315200" cy="215444"/>
          </a:xfrm>
          <a:prstGeom prst="rect">
            <a:avLst/>
          </a:prstGeom>
          <a:noFill/>
        </p:spPr>
        <p:txBody>
          <a:bodyPr wrap="square">
            <a:spAutoFit/>
          </a:bodyPr>
          <a:lstStyle/>
          <a:p>
            <a:pPr algn="ctr"/>
            <a:r>
              <a:rPr lang="en-US" sz="800" dirty="0">
                <a:solidFill>
                  <a:schemeClr val="bg2">
                    <a:lumMod val="50000"/>
                  </a:schemeClr>
                </a:solidFill>
                <a:latin typeface="Kollektif" panose="020B0604020101010102" pitchFamily="34" charset="0"/>
              </a:rPr>
              <a:t>The Exchange Company, LLC | 49 Calhoun St | Charleston, SC 29401</a:t>
            </a:r>
          </a:p>
        </p:txBody>
      </p:sp>
    </p:spTree>
    <p:extLst>
      <p:ext uri="{BB962C8B-B14F-4D97-AF65-F5344CB8AC3E}">
        <p14:creationId xmlns:p14="http://schemas.microsoft.com/office/powerpoint/2010/main" val="611171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328</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Kollektif</vt:lpstr>
      <vt:lpstr>Office Theme</vt:lpstr>
      <vt:lpstr>MOVE-IN READY IN NEXTON!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ISLAND GEM</dc:title>
  <dc:creator>A. Thomas Price</dc:creator>
  <cp:lastModifiedBy>A. Thomas Price</cp:lastModifiedBy>
  <cp:revision>7</cp:revision>
  <dcterms:created xsi:type="dcterms:W3CDTF">2022-06-13T14:08:30Z</dcterms:created>
  <dcterms:modified xsi:type="dcterms:W3CDTF">2023-08-24T15:38:43Z</dcterms:modified>
</cp:coreProperties>
</file>