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155D"/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62" d="100"/>
          <a:sy n="62" d="100"/>
        </p:scale>
        <p:origin x="2741" y="2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91" y="5584056"/>
            <a:ext cx="7065818" cy="2965278"/>
          </a:xfrm>
        </p:spPr>
        <p:txBody>
          <a:bodyPr numCol="1" anchor="ctr">
            <a:normAutofit fontScale="92500" lnSpcReduction="10000"/>
          </a:bodyPr>
          <a:lstStyle/>
          <a:p>
            <a:r>
              <a:rPr lang="en-US" sz="1400" dirty="0">
                <a:solidFill>
                  <a:srgbClr val="21155D"/>
                </a:solidFill>
              </a:rPr>
              <a:t>Beautiful one story Chesapeake floor plan, 3BD, 2BA home with 2 car garage, in the center of Summerville and near the pool. </a:t>
            </a:r>
          </a:p>
          <a:p>
            <a:endParaRPr lang="en-US" sz="1400" dirty="0">
              <a:solidFill>
                <a:srgbClr val="21155D"/>
              </a:solidFill>
            </a:endParaRPr>
          </a:p>
          <a:p>
            <a:r>
              <a:rPr lang="en-US" sz="1400" dirty="0">
                <a:solidFill>
                  <a:srgbClr val="21155D"/>
                </a:solidFill>
              </a:rPr>
              <a:t>New flooring throughout, no carpet. Home has an open floor plan with vaulted ceilings in kitchen, a spacious great room, large bedrooms, walk-in closets, screened-in porch and full front porch. </a:t>
            </a:r>
          </a:p>
          <a:p>
            <a:endParaRPr lang="en-US" sz="1400" dirty="0">
              <a:solidFill>
                <a:srgbClr val="21155D"/>
              </a:solidFill>
            </a:endParaRPr>
          </a:p>
          <a:p>
            <a:r>
              <a:rPr lang="en-US" sz="1400" dirty="0">
                <a:solidFill>
                  <a:srgbClr val="21155D"/>
                </a:solidFill>
              </a:rPr>
              <a:t>Eat-in kitchen comes with stainless steel appliances including refrigerator, built-in microwave and pantry. Owner's suite has trey ceiling, walk-in closet and a garden tub in Master Bath. </a:t>
            </a:r>
          </a:p>
          <a:p>
            <a:endParaRPr lang="en-US" sz="1400" dirty="0">
              <a:solidFill>
                <a:srgbClr val="21155D"/>
              </a:solidFill>
            </a:endParaRPr>
          </a:p>
          <a:p>
            <a:r>
              <a:rPr lang="en-US" sz="1400" dirty="0">
                <a:solidFill>
                  <a:srgbClr val="21155D"/>
                </a:solidFill>
              </a:rPr>
              <a:t>Enjoy your evenings on the screened in back porch. All the conveniences and close to shopping. Walking distance to Azalea Square shopping, restaurants, and I-26. Set up your showing now. </a:t>
            </a:r>
          </a:p>
          <a:p>
            <a:endParaRPr lang="en-US" sz="1400" dirty="0">
              <a:solidFill>
                <a:srgbClr val="21155D"/>
              </a:solidFill>
            </a:endParaRPr>
          </a:p>
          <a:p>
            <a:r>
              <a:rPr lang="en-US" sz="1400" dirty="0">
                <a:solidFill>
                  <a:srgbClr val="21155D"/>
                </a:solidFill>
              </a:rPr>
              <a:t>This won't last long.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0" r="2990"/>
          <a:stretch/>
        </p:blipFill>
        <p:spPr bwMode="auto">
          <a:xfrm>
            <a:off x="124691" y="127550"/>
            <a:ext cx="7065818" cy="4500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41" y="4142970"/>
            <a:ext cx="5750119" cy="484910"/>
          </a:xfrm>
          <a:noFill/>
        </p:spPr>
        <p:txBody>
          <a:bodyPr anchor="ctr">
            <a:noAutofit/>
          </a:bodyPr>
          <a:lstStyle/>
          <a:p>
            <a:r>
              <a:rPr lang="en-US" sz="2545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COMING FRIDAY IN WEATHERSTONE!</a:t>
            </a:r>
            <a:endParaRPr lang="en-US" sz="1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4691" y="4659692"/>
            <a:ext cx="706581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1155D"/>
                </a:solidFill>
                <a:cs typeface="Times New Roman" panose="02020603050405020304" pitchFamily="18" charset="0"/>
              </a:rPr>
              <a:t>434 Dovetail Circle</a:t>
            </a:r>
            <a:br>
              <a:rPr lang="en-US" sz="14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21155D"/>
                </a:solidFill>
                <a:cs typeface="Times New Roman" panose="02020603050405020304" pitchFamily="18" charset="0"/>
              </a:rPr>
              <a:t>Summerville, SC 29483 </a:t>
            </a:r>
            <a:r>
              <a:rPr lang="en-US" sz="1400" b="1" dirty="0">
                <a:solidFill>
                  <a:srgbClr val="21155D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· MLS# 21025689</a:t>
            </a:r>
            <a:r>
              <a:rPr lang="en-US" sz="1400" b="1" dirty="0">
                <a:solidFill>
                  <a:srgbClr val="21155D"/>
                </a:solidFill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21155D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400" b="1" dirty="0">
                <a:solidFill>
                  <a:srgbClr val="21155D"/>
                </a:solidFill>
                <a:cs typeface="Times New Roman" panose="02020603050405020304" pitchFamily="18" charset="0"/>
              </a:rPr>
              <a:t>$299,000</a:t>
            </a:r>
            <a:br>
              <a:rPr lang="en-US" sz="1400" b="1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21155D"/>
                </a:solidFill>
                <a:cs typeface="Times New Roman" panose="02020603050405020304" pitchFamily="18" charset="0"/>
              </a:rPr>
              <a:t>3 Bedrooms | 2 Baths | 1,730 Sq Ft</a:t>
            </a:r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4813524"/>
            <a:ext cx="1246909" cy="83167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6701710"/>
            <a:ext cx="1246909" cy="83167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5757618"/>
            <a:ext cx="1246909" cy="83167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4A46892C-F66E-4E0A-90D9-0AD29E3D923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0" y="8582243"/>
            <a:ext cx="406233" cy="488260"/>
          </a:xfrm>
          <a:prstGeom prst="rect">
            <a:avLst/>
          </a:prstGeom>
        </p:spPr>
      </p:pic>
      <p:pic>
        <p:nvPicPr>
          <p:cNvPr id="10" name="Picture 9" descr="A sign on a pole&#10;&#10;Description generated with very high confidence">
            <a:extLst>
              <a:ext uri="{FF2B5EF4-FFF2-40B4-BE49-F238E27FC236}">
                <a16:creationId xmlns:a16="http://schemas.microsoft.com/office/drawing/2014/main" id="{FFEC15A2-C93E-4EB9-ACE5-DBE55CB565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95" y="8581147"/>
            <a:ext cx="1071100" cy="49045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BA1CDAD-F8B1-4D3F-9398-D07B6F94D396}"/>
              </a:ext>
            </a:extLst>
          </p:cNvPr>
          <p:cNvSpPr/>
          <p:nvPr/>
        </p:nvSpPr>
        <p:spPr>
          <a:xfrm>
            <a:off x="124691" y="8612386"/>
            <a:ext cx="7065818" cy="525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+mj-lt"/>
              </a:rPr>
              <a:t>JACKIE LAWSON, REALTOR®</a:t>
            </a:r>
          </a:p>
          <a:p>
            <a:pPr algn="ctr"/>
            <a:r>
              <a:rPr lang="en-US" sz="1000" dirty="0">
                <a:latin typeface="+mj-lt"/>
              </a:rPr>
              <a:t>(843) 568-1250  ·  jlawsonhomes@gmail.com  </a:t>
            </a:r>
            <a:r>
              <a:rPr lang="en-US" sz="1000">
                <a:latin typeface="+mj-lt"/>
              </a:rPr>
              <a:t>· CharlestonListingsforSale.com</a:t>
            </a:r>
            <a:endParaRPr lang="en-US" sz="1000" dirty="0">
              <a:latin typeface="+mj-lt"/>
            </a:endParaRPr>
          </a:p>
          <a:p>
            <a:pPr algn="ctr"/>
            <a:r>
              <a:rPr lang="en-US" sz="818" dirty="0">
                <a:latin typeface="+mj-lt"/>
              </a:rPr>
              <a:t>AgentOwned Realty Co. Premier Group, Inc. · 141 A N. Main Street · Summerville, SC 29483</a:t>
            </a: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205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COMING FRIDAY IN WEATHERSTONE!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51</cp:revision>
  <dcterms:created xsi:type="dcterms:W3CDTF">2006-08-16T00:00:00Z</dcterms:created>
  <dcterms:modified xsi:type="dcterms:W3CDTF">2021-09-22T22:58:22Z</dcterms:modified>
</cp:coreProperties>
</file>