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138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96484"/>
            <a:ext cx="7772400" cy="31834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02717"/>
            <a:ext cx="6858000" cy="220768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7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86834"/>
            <a:ext cx="1971675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86834"/>
            <a:ext cx="5800725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1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2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279653"/>
            <a:ext cx="7886700" cy="38036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6119286"/>
            <a:ext cx="7886700" cy="20002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8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34167"/>
            <a:ext cx="38862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81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86836"/>
            <a:ext cx="78867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241551"/>
            <a:ext cx="3868340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340100"/>
            <a:ext cx="386834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241551"/>
            <a:ext cx="3887391" cy="10985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340100"/>
            <a:ext cx="38873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7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47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89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316569"/>
            <a:ext cx="4629150" cy="64981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21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609600"/>
            <a:ext cx="2949178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16569"/>
            <a:ext cx="4629150" cy="64981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743200"/>
            <a:ext cx="2949178" cy="50821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EC7B-2034-4158-8745-E7AE2FB7DBD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5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6836"/>
            <a:ext cx="78867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34167"/>
            <a:ext cx="78867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4EC7B-2034-4158-8745-E7AE2FB7DBDB}" type="datetimeFigureOut">
              <a:rPr lang="en-US" smtClean="0"/>
              <a:t>8/26/2023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475136"/>
            <a:ext cx="30861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475136"/>
            <a:ext cx="2057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C8E9D-1FAA-4E96-8C88-48D4E198C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3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sv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F61BF-9FC8-9F0C-E43A-85C76DAF61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74D330-B1AC-5901-A005-237246BD34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289F38-FA51-A208-74B5-84DCFF3F83CD}"/>
              </a:ext>
            </a:extLst>
          </p:cNvPr>
          <p:cNvSpPr/>
          <p:nvPr/>
        </p:nvSpPr>
        <p:spPr>
          <a:xfrm>
            <a:off x="230222" y="246434"/>
            <a:ext cx="8683557" cy="8651132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944085-D999-A760-8263-67AE011BB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9" b="12699"/>
          <a:stretch/>
        </p:blipFill>
        <p:spPr>
          <a:xfrm>
            <a:off x="382621" y="404820"/>
            <a:ext cx="8378758" cy="83343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32CEAFD-5D65-9E51-57AE-791C024158AC}"/>
              </a:ext>
            </a:extLst>
          </p:cNvPr>
          <p:cNvSpPr/>
          <p:nvPr/>
        </p:nvSpPr>
        <p:spPr>
          <a:xfrm>
            <a:off x="1371600" y="1348902"/>
            <a:ext cx="6400800" cy="6400800"/>
          </a:xfrm>
          <a:prstGeom prst="rect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254DF66-CDDA-6C01-10CF-F8684E99B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34474" y="8015736"/>
            <a:ext cx="1275052" cy="52601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19E9C20-1525-E3A0-F9D8-0B555C05A2CC}"/>
              </a:ext>
            </a:extLst>
          </p:cNvPr>
          <p:cNvSpPr txBox="1"/>
          <p:nvPr/>
        </p:nvSpPr>
        <p:spPr>
          <a:xfrm>
            <a:off x="3336382" y="6809063"/>
            <a:ext cx="24712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Avenir Next LT Pro Light" panose="020B0304020202020204" pitchFamily="34" charset="0"/>
              </a:rPr>
              <a:t>Susan Stanley</a:t>
            </a: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843-323-5573</a:t>
            </a:r>
          </a:p>
          <a:p>
            <a:pPr algn="ctr"/>
            <a:r>
              <a:rPr lang="en-US" sz="1400" dirty="0">
                <a:latin typeface="Avenir Next LT Pro Light" panose="020B0304020202020204" pitchFamily="34" charset="0"/>
              </a:rPr>
              <a:t>susancstanley@gmail.com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E6BC6D-24F3-1B08-A7D7-E6A4C372CFB9}"/>
              </a:ext>
            </a:extLst>
          </p:cNvPr>
          <p:cNvGrpSpPr/>
          <p:nvPr/>
        </p:nvGrpSpPr>
        <p:grpSpPr>
          <a:xfrm>
            <a:off x="1619233" y="1573459"/>
            <a:ext cx="5905535" cy="5153012"/>
            <a:chOff x="1590460" y="1554004"/>
            <a:chExt cx="5905535" cy="51530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7C24FE-4E1E-7106-30E2-C818BF120679}"/>
                </a:ext>
              </a:extLst>
            </p:cNvPr>
            <p:cNvSpPr txBox="1"/>
            <p:nvPr/>
          </p:nvSpPr>
          <p:spPr>
            <a:xfrm>
              <a:off x="4309752" y="1554004"/>
              <a:ext cx="3186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latin typeface="Avenir Next LT Pro Light" panose="020B0304020202020204" pitchFamily="34" charset="0"/>
                </a:rPr>
                <a:t>GREAT OPPORTUNITY!</a:t>
              </a:r>
            </a:p>
            <a:p>
              <a:pPr algn="ctr"/>
              <a:r>
                <a:rPr lang="en-US" b="1" dirty="0">
                  <a:latin typeface="Avenir Next LT Pro Light" panose="020B0304020202020204" pitchFamily="34" charset="0"/>
                </a:rPr>
                <a:t>RENOVATED 3 BED HOME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C912B0B-0D20-4A99-0240-3569820CE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0460" y="1554004"/>
              <a:ext cx="2471236" cy="164963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F71BDF7-EE0F-2648-A20F-EAC1A3668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10151" y="4583386"/>
              <a:ext cx="3185444" cy="212363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916BCCA-55D1-C0B1-2F83-6656F498FF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0460" y="5057376"/>
              <a:ext cx="2474458" cy="164963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EA9801-4806-0E7E-90FB-E0BF83C95E16}"/>
                </a:ext>
              </a:extLst>
            </p:cNvPr>
            <p:cNvSpPr txBox="1"/>
            <p:nvPr/>
          </p:nvSpPr>
          <p:spPr>
            <a:xfrm>
              <a:off x="4309751" y="2459306"/>
              <a:ext cx="31862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Avenir Next LT Pro Light" panose="020B0304020202020204" pitchFamily="34" charset="0"/>
                </a:rPr>
                <a:t>434 Mary Scott Drive</a:t>
              </a:r>
            </a:p>
            <a:p>
              <a:pPr algn="ctr"/>
              <a:r>
                <a:rPr lang="en-US" sz="1200" dirty="0">
                  <a:latin typeface="Avenir Next LT Pro Light" panose="020B0304020202020204" pitchFamily="34" charset="0"/>
                </a:rPr>
                <a:t>Boulder Bluff</a:t>
              </a:r>
            </a:p>
            <a:p>
              <a:pPr algn="ctr"/>
              <a:r>
                <a:rPr lang="en-US" sz="1200" dirty="0">
                  <a:latin typeface="Avenir Next LT Pro Light" panose="020B0304020202020204" pitchFamily="34" charset="0"/>
                </a:rPr>
                <a:t>Goose Creek, SC 29445</a:t>
              </a:r>
            </a:p>
            <a:p>
              <a:pPr algn="ctr"/>
              <a:r>
                <a:rPr lang="en-US" sz="1200" dirty="0">
                  <a:latin typeface="Avenir Next LT Pro Light" panose="020B0304020202020204" pitchFamily="34" charset="0"/>
                </a:rPr>
                <a:t>MLS# 23019609 | $265,000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BA63211-62AA-823A-482D-C50C9213C041}"/>
                </a:ext>
              </a:extLst>
            </p:cNvPr>
            <p:cNvGrpSpPr/>
            <p:nvPr/>
          </p:nvGrpSpPr>
          <p:grpSpPr>
            <a:xfrm>
              <a:off x="4571804" y="3580052"/>
              <a:ext cx="2662139" cy="805917"/>
              <a:chOff x="4724399" y="3688314"/>
              <a:chExt cx="2662139" cy="805917"/>
            </a:xfrm>
          </p:grpSpPr>
          <p:pic>
            <p:nvPicPr>
              <p:cNvPr id="20" name="Graphic 19" descr="Bathtub outline">
                <a:extLst>
                  <a:ext uri="{FF2B5EF4-FFF2-40B4-BE49-F238E27FC236}">
                    <a16:creationId xmlns:a16="http://schemas.microsoft.com/office/drawing/2014/main" id="{27E6D3C6-6D31-896D-54BA-892695102A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6700738" y="3688314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2" name="Graphic 21" descr="House outline">
                <a:extLst>
                  <a:ext uri="{FF2B5EF4-FFF2-40B4-BE49-F238E27FC236}">
                    <a16:creationId xmlns:a16="http://schemas.microsoft.com/office/drawing/2014/main" id="{BD7E5150-2DB8-1072-A63D-D191D3724A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952999" y="3688314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24" name="Graphic 23" descr="Bed outline">
                <a:extLst>
                  <a:ext uri="{FF2B5EF4-FFF2-40B4-BE49-F238E27FC236}">
                    <a16:creationId xmlns:a16="http://schemas.microsoft.com/office/drawing/2014/main" id="{FD6FD87E-0B90-367A-FBE1-75EE352E38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826868" y="3688314"/>
                <a:ext cx="457200" cy="457200"/>
              </a:xfrm>
              <a:prstGeom prst="rect">
                <a:avLst/>
              </a:prstGeom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51A5C3-4FD1-F285-AE5E-E2DFEDB99448}"/>
                  </a:ext>
                </a:extLst>
              </p:cNvPr>
              <p:cNvSpPr txBox="1"/>
              <p:nvPr/>
            </p:nvSpPr>
            <p:spPr>
              <a:xfrm>
                <a:off x="4724399" y="4248010"/>
                <a:ext cx="9144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Avenir Next LT Pro Light" panose="020B0304020202020204" pitchFamily="34" charset="0"/>
                  </a:rPr>
                  <a:t>1,000 SF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A277AD1-E4CD-2B98-5E83-21C14101D2FC}"/>
                  </a:ext>
                </a:extLst>
              </p:cNvPr>
              <p:cNvSpPr txBox="1"/>
              <p:nvPr/>
            </p:nvSpPr>
            <p:spPr>
              <a:xfrm>
                <a:off x="5598269" y="4248010"/>
                <a:ext cx="9144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Avenir Next LT Pro Light" panose="020B0304020202020204" pitchFamily="34" charset="0"/>
                  </a:rPr>
                  <a:t>3 BEDS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C49783-08DF-7C37-46B2-DD3491FE7FD2}"/>
                  </a:ext>
                </a:extLst>
              </p:cNvPr>
              <p:cNvSpPr txBox="1"/>
              <p:nvPr/>
            </p:nvSpPr>
            <p:spPr>
              <a:xfrm>
                <a:off x="6472138" y="4248010"/>
                <a:ext cx="9144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>
                    <a:latin typeface="Avenir Next LT Pro Light" panose="020B0304020202020204" pitchFamily="34" charset="0"/>
                  </a:rPr>
                  <a:t>1 BATH</a:t>
                </a: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4299A4-96EC-6B5E-3125-5E6993147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90460" y="3305690"/>
              <a:ext cx="2474458" cy="1649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662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27</TotalTime>
  <Words>38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 Light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2</cp:revision>
  <dcterms:created xsi:type="dcterms:W3CDTF">2023-08-15T13:30:33Z</dcterms:created>
  <dcterms:modified xsi:type="dcterms:W3CDTF">2023-08-26T13:47:12Z</dcterms:modified>
</cp:coreProperties>
</file>