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1BF-9FC8-9F0C-E43A-85C76DA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89F38-FA51-A208-74B5-84DCFF3F83CD}"/>
              </a:ext>
            </a:extLst>
          </p:cNvPr>
          <p:cNvSpPr/>
          <p:nvPr/>
        </p:nvSpPr>
        <p:spPr>
          <a:xfrm>
            <a:off x="230222" y="246434"/>
            <a:ext cx="8683557" cy="8651132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44085-D999-A760-8263-67AE011B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b="12699"/>
          <a:stretch/>
        </p:blipFill>
        <p:spPr>
          <a:xfrm>
            <a:off x="382621" y="404820"/>
            <a:ext cx="8378758" cy="8334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1371600" y="1348902"/>
            <a:ext cx="6400800" cy="64008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4474" y="8015736"/>
            <a:ext cx="1275052" cy="5260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3336382" y="6809063"/>
            <a:ext cx="2471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venir Next LT Pro Light" panose="020B0304020202020204" pitchFamily="34" charset="0"/>
              </a:rPr>
              <a:t>Susan Stanley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843-323-5573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susancstanley@gmail.com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4090892" y="1573459"/>
            <a:ext cx="368150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venir Next LT Pro Light" panose="020B0304020202020204" pitchFamily="34" charset="0"/>
              </a:rPr>
              <a:t>NEW INCENTIVES!</a:t>
            </a:r>
          </a:p>
          <a:p>
            <a:pPr algn="ctr"/>
            <a:r>
              <a:rPr lang="en-US" sz="1500" b="1" dirty="0">
                <a:latin typeface="Avenir Next LT Pro Light" panose="020B0304020202020204" pitchFamily="34" charset="0"/>
              </a:rPr>
              <a:t>BRAND NEW ARCHITECTURAL ROOF!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4"/>
          <a:stretch/>
        </p:blipFill>
        <p:spPr>
          <a:xfrm>
            <a:off x="1619232" y="1573459"/>
            <a:ext cx="2471660" cy="1649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1BDF7-EE0F-2648-A20F-EAC1A3668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924" y="4602841"/>
            <a:ext cx="3185444" cy="2123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33" y="5076831"/>
            <a:ext cx="2474458" cy="16496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338524" y="2478761"/>
            <a:ext cx="318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434 Mary Scott Drive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Boulder Bluff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Goose Creek, SC 29445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MLS# 23019609 | $265,000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4600577" y="3599507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1,000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1 BATH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4299A4-96EC-6B5E-3125-5E69931477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33" y="3325145"/>
            <a:ext cx="2474458" cy="16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</TotalTime>
  <Words>39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2023-08-15T13:30:33Z</dcterms:created>
  <dcterms:modified xsi:type="dcterms:W3CDTF">2023-09-21T22:01:49Z</dcterms:modified>
</cp:coreProperties>
</file>