
<file path=[Content_Types].xml><?xml version="1.0" encoding="utf-8"?>
<Types xmlns="http://schemas.openxmlformats.org/package/2006/content-types">
  <Default Extension="bmp" ContentType="image/bmp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095" autoAdjust="0"/>
  </p:normalViewPr>
  <p:slideViewPr>
    <p:cSldViewPr snapToGrid="0">
      <p:cViewPr varScale="1">
        <p:scale>
          <a:sx n="68" d="100"/>
          <a:sy n="68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03FCE02C-6EC6-4E09-BC2C-9FDED4DE236E}" type="datetimeFigureOut">
              <a:rPr lang="en-US" dirty="0"/>
              <a:t>1/25/2018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B075A7A-4A9A-410F-B848-AB998ACC9419}" type="datetimeFigureOut">
              <a:rPr lang="en-US" dirty="0"/>
              <a:pPr/>
              <a:t>1/25/2018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A5F3E88-2D66-4D17-B0FA-EA13CB20B2FF}" type="datetimeFigureOut">
              <a:rPr lang="en-US" dirty="0"/>
              <a:pPr/>
              <a:t>1/25/2018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D8F36E1-9596-4E98-8786-4A17C5D29C65}" type="datetimeFigureOut">
              <a:rPr lang="en-US" dirty="0"/>
              <a:pPr/>
              <a:t>1/25/2018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E4D1A55-63BC-4BA2-9538-7DDEADA10621}" type="datetimeFigureOut">
              <a:rPr lang="en-US" dirty="0"/>
              <a:t>1/25/2018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6D01ABB-8821-4BF5-97A9-E1A66ACAEAA9}" type="datetimeFigureOut">
              <a:rPr lang="en-US" dirty="0"/>
              <a:pPr/>
              <a:t>1/25/2018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0C37B1C-D4A1-4A4F-A470-80868146AFC5}" type="datetimeFigureOut">
              <a:rPr lang="en-US" dirty="0"/>
              <a:pPr/>
              <a:t>1/25/2018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31D1B9-F39E-471E-80A9-595CAA5664AD}" type="datetimeFigureOut">
              <a:rPr lang="en-US" dirty="0"/>
              <a:pPr/>
              <a:t>1/25/2018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3FCEABC-E2B9-4606-A74F-CB06AF596887}" type="datetimeFigureOut">
              <a:rPr lang="en-US" dirty="0"/>
              <a:pPr/>
              <a:t>1/25/2018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34693" y="237744"/>
            <a:ext cx="8633081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16" name="Rectangle 15"/>
          <p:cNvSpPr/>
          <p:nvPr/>
        </p:nvSpPr>
        <p:spPr>
          <a:xfrm>
            <a:off x="371856" y="374904"/>
            <a:ext cx="8353044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575" y="704850"/>
            <a:ext cx="7562850" cy="51435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A8850A0-01A3-4F4E-AA52-F716A9BFD4EB}" type="datetimeFigureOut">
              <a:rPr lang="en-US" dirty="0"/>
              <a:pPr/>
              <a:t>1/25/2018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9158" y="6214535"/>
            <a:ext cx="5184648" cy="256032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1"/>
          </a:solidFill>
          <a:ln w="6350" cap="sq">
            <a:solidFill>
              <a:schemeClr val="tx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601076" cy="6382512"/>
          </a:xfrm>
          <a:solidFill>
            <a:srgbClr val="808080"/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5811CCA-BB49-46C7-A0E2-F42339750F9A}" type="datetimeFigureOut">
              <a:rPr lang="en-US" dirty="0"/>
              <a:t>1/25/2018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17205CAA-4E5A-4223-BD55-C5D2841AC9EF}" type="datetimeFigureOut">
              <a:rPr lang="en-US" dirty="0"/>
              <a:t>1/25/2018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/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89429" y="2648987"/>
            <a:ext cx="9228406" cy="2070201"/>
          </a:xfrm>
        </p:spPr>
        <p:txBody>
          <a:bodyPr/>
          <a:lstStyle/>
          <a:p>
            <a:r>
              <a:rPr lang="en-US" sz="2000" b="1" cap="small" dirty="0">
                <a:latin typeface="Calibri Light" panose="020F0302020204030204" pitchFamily="34" charset="0"/>
                <a:cs typeface="Arial" panose="020B0604020202020204" pitchFamily="34" charset="0"/>
              </a:rPr>
              <a:t>Beautiful open-concept home in a lovely neighborhood. </a:t>
            </a:r>
            <a:br>
              <a:rPr lang="en-US" sz="2000" b="1" cap="small" dirty="0">
                <a:latin typeface="Calibri Light" panose="020F0302020204030204" pitchFamily="34" charset="0"/>
                <a:cs typeface="Arial" panose="020B0604020202020204" pitchFamily="34" charset="0"/>
              </a:rPr>
            </a:br>
            <a:r>
              <a:rPr lang="en-US" sz="2000" b="1" cap="small" dirty="0">
                <a:latin typeface="Calibri Light" panose="020F0302020204030204" pitchFamily="34" charset="0"/>
                <a:cs typeface="Arial" panose="020B0604020202020204" pitchFamily="34" charset="0"/>
              </a:rPr>
              <a:t>9-Food+ ceilings throughout, custom kitchen, all wood cabinets.</a:t>
            </a:r>
            <a:br>
              <a:rPr lang="en-US" sz="2000" b="1" cap="small" dirty="0">
                <a:latin typeface="Calibri Light" panose="020F0302020204030204" pitchFamily="34" charset="0"/>
                <a:cs typeface="Arial" panose="020B0604020202020204" pitchFamily="34" charset="0"/>
              </a:rPr>
            </a:br>
            <a:r>
              <a:rPr lang="en-US" sz="2000" b="1" cap="small" dirty="0">
                <a:latin typeface="Calibri Light" panose="020F0302020204030204" pitchFamily="34" charset="0"/>
                <a:cs typeface="Arial" panose="020B0604020202020204" pitchFamily="34" charset="0"/>
              </a:rPr>
              <a:t>This home is a must see! Bring your buyers for a </a:t>
            </a:r>
            <a:r>
              <a:rPr lang="en-US" sz="2000" b="1" cap="small" dirty="0" err="1">
                <a:latin typeface="Calibri Light" panose="020F0302020204030204" pitchFamily="34" charset="0"/>
                <a:cs typeface="Arial" panose="020B0604020202020204" pitchFamily="34" charset="0"/>
              </a:rPr>
              <a:t>vist</a:t>
            </a:r>
            <a:r>
              <a:rPr lang="en-US" sz="2000" b="1" cap="small" dirty="0">
                <a:latin typeface="Calibri Light" panose="020F0302020204030204" pitchFamily="34" charset="0"/>
                <a:cs typeface="Arial" panose="020B0604020202020204" pitchFamily="34" charset="0"/>
              </a:rPr>
              <a:t>!</a:t>
            </a:r>
            <a:br>
              <a:rPr lang="en-US" sz="2000" b="1" cap="small" dirty="0">
                <a:latin typeface="Calibri Light" panose="020F0302020204030204" pitchFamily="34" charset="0"/>
                <a:cs typeface="Arial" panose="020B0604020202020204" pitchFamily="34" charset="0"/>
              </a:rPr>
            </a:br>
            <a:br>
              <a:rPr lang="en-US" sz="2400" b="1" cap="small" dirty="0">
                <a:latin typeface="Calibri Light" panose="020F0302020204030204" pitchFamily="34" charset="0"/>
                <a:cs typeface="Arial" panose="020B0604020202020204" pitchFamily="34" charset="0"/>
              </a:rPr>
            </a:br>
            <a:r>
              <a:rPr lang="en-US" sz="2800" b="1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4350 </a:t>
            </a:r>
            <a:r>
              <a:rPr lang="en-US" sz="2800" b="1" cap="small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Rugheimer</a:t>
            </a:r>
            <a:r>
              <a:rPr lang="en-US" sz="2800" b="1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 Avenue | Park Circle</a:t>
            </a:r>
            <a:br>
              <a:rPr lang="en-US" sz="2400" b="1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</a:br>
            <a:br>
              <a:rPr lang="en-US" sz="2400" b="1" cap="small" dirty="0">
                <a:latin typeface="Calibri Light" panose="020F0302020204030204" pitchFamily="34" charset="0"/>
                <a:cs typeface="Arial" panose="020B0604020202020204" pitchFamily="34" charset="0"/>
              </a:rPr>
            </a:br>
            <a:r>
              <a:rPr lang="en-US" sz="2000" cap="small" dirty="0">
                <a:latin typeface="Calibri Light" panose="020F0302020204030204" pitchFamily="34" charset="0"/>
                <a:cs typeface="Arial" panose="020B0604020202020204" pitchFamily="34" charset="0"/>
              </a:rPr>
              <a:t>asking: </a:t>
            </a:r>
            <a:r>
              <a:rPr lang="en-US" sz="2000" b="1" cap="small" dirty="0">
                <a:latin typeface="Calibri Light" panose="020F0302020204030204" pitchFamily="34" charset="0"/>
                <a:cs typeface="Arial" panose="020B0604020202020204" pitchFamily="34" charset="0"/>
              </a:rPr>
              <a:t>$315,900	</a:t>
            </a:r>
            <a:r>
              <a:rPr lang="en-US" sz="2000" cap="small" dirty="0">
                <a:latin typeface="Calibri Light" panose="020F0302020204030204" pitchFamily="34" charset="0"/>
                <a:cs typeface="Arial" panose="020B0604020202020204" pitchFamily="34" charset="0"/>
              </a:rPr>
              <a:t>MLs: </a:t>
            </a:r>
            <a:r>
              <a:rPr lang="en-US" sz="2000" b="1" cap="small" dirty="0">
                <a:latin typeface="Calibri Light" panose="020F0302020204030204" pitchFamily="34" charset="0"/>
                <a:cs typeface="Arial" panose="020B0604020202020204" pitchFamily="34" charset="0"/>
              </a:rPr>
              <a:t>18000445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489430" y="4842423"/>
            <a:ext cx="9228405" cy="601774"/>
          </a:xfrm>
        </p:spPr>
        <p:txBody>
          <a:bodyPr>
            <a:noAutofit/>
          </a:bodyPr>
          <a:lstStyle/>
          <a:p>
            <a:r>
              <a:rPr lang="en-US" b="1" dirty="0">
                <a:latin typeface="Calibri Light" panose="020F0302020204030204" pitchFamily="34" charset="0"/>
              </a:rPr>
              <a:t>Connie Dittrich, </a:t>
            </a:r>
            <a:r>
              <a:rPr lang="en-US" dirty="0">
                <a:latin typeface="Calibri Light" panose="020F0302020204030204" pitchFamily="34" charset="0"/>
              </a:rPr>
              <a:t>Realtor, ABR, CNE, SFR</a:t>
            </a:r>
          </a:p>
          <a:p>
            <a:r>
              <a:rPr lang="en-US" sz="1400" dirty="0">
                <a:latin typeface="Calibri Light" panose="020F0302020204030204" pitchFamily="34" charset="0"/>
              </a:rPr>
              <a:t>Carolina One Real Estate  843-475-7993  cdittrich@carolinaone.com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9442" y="175727"/>
            <a:ext cx="3502812" cy="23368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538" y="308157"/>
            <a:ext cx="3107963" cy="20719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5194" y="306663"/>
            <a:ext cx="3113532" cy="20749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538" y="4573568"/>
            <a:ext cx="3107963" cy="20712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85194" y="4573206"/>
            <a:ext cx="3113532" cy="20756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9185177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26B02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6728D11B-929E-4324-91B0-4A4DA4CAC3D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39</TotalTime>
  <Words>24</Words>
  <Application>Microsoft Office PowerPoint</Application>
  <PresentationFormat>Widescreen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 Light</vt:lpstr>
      <vt:lpstr>Century Gothic</vt:lpstr>
      <vt:lpstr>Savon</vt:lpstr>
      <vt:lpstr>Beautiful open-concept home in a lovely neighborhood.  9-Food+ ceilings throughout, custom kitchen, all wood cabinets. This home is a must see! Bring your buyers for a vist!  4350 Rugheimer Avenue | Park Circle  asking: $315,900 MLs: 18000445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Coming Soon! 720 Island Park Drive #101 Daniel Island To be listed at: $1,175,000</dc:title>
  <dc:creator>Connie Dittrich</dc:creator>
  <cp:lastModifiedBy>A. Thomas Price</cp:lastModifiedBy>
  <cp:revision>10</cp:revision>
  <dcterms:created xsi:type="dcterms:W3CDTF">2016-03-16T19:22:12Z</dcterms:created>
  <dcterms:modified xsi:type="dcterms:W3CDTF">2018-01-25T17:11:07Z</dcterms:modified>
</cp:coreProperties>
</file>