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-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://zyndicate.co/435Spectrum-branded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26125"/>
            <a:ext cx="7772400" cy="2834923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Better than new and over $13,000 LESS than new construction pricing for this same floor plan!!! Great living spaces both inside and out. As you enter, notice the 2-story foyer, separate Formal Dining room and hardwoods throughout the main level. Continue into the Great room where you will feel the beach-like vibe with beautiful colors in the open concept. You will love cooking or entertaining in the gourmet chef's kitchen with gas cook-top, S/S appliances, double oven, granite counters, tile back-splash and beautiful cabinetry. A large Eat-In area off of the kitchen as well as bar-height counter space for extra seating gives you plenty of options. Don't miss the butlers pantry with wine fridge and built-in wine rack as well as a spacious double-door pantry. Also on the main level is a wonderful Master retreat with trey ceiling and extra room for a sitting area. The bathroom offers a modern, contemporary feel with cool colors, upgraded faucets and beautiful tile back splash. There is also a large walk-in closet and separate shower and garden tub. Upstairs you will find a huge bonus room/loft with two closets that is a great flex space. There are also 3 additional bedrooms offering plenty of closet space as well as a full bathroom. Back downstairs you will find a guest bathroom and a laundry room with a separate sink and cabinets for extra storage. You will LOVE the 3-car garage with added built-in storage. The owner's favorite place is the private backyard retreat where they have created a fun place to hang out and entertain. They have brought the beach to Summerville with the addition of a floating 12x8 deck and hand built TIKI HUT, sand included! Even the hand made nautical motif signs are included! There is also a double door entryway on one side of the privacy fence if you need to store a boat or anything too large for the garage. Magnolia at Cane Bay is a sidewalk community with a wonderful neighborhood pool. New Price plus $2500 seller paid closing costs. </a:t>
            </a:r>
            <a:endParaRPr lang="en-US" sz="10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View a virtual </a:t>
            </a:r>
            <a:r>
              <a:rPr lang="en-US" sz="1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tour at </a:t>
            </a:r>
            <a:r>
              <a:rPr lang="en-US" sz="1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http://</a:t>
            </a:r>
            <a:r>
              <a:rPr lang="en-US" sz="1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zyndicate.co/435Spectrum-branded.html</a:t>
            </a:r>
            <a:r>
              <a:rPr lang="en-US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</a:t>
            </a:r>
            <a:endParaRPr lang="en-US" sz="10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Properties Plus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of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Summerville | 118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 Richardson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Ave | Summerville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1" y="8861048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</a:t>
            </a:r>
            <a:r>
              <a:rPr lang="en-US" sz="1600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Mandell</a:t>
            </a:r>
            <a:endParaRPr lang="en-US" sz="16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843-900-1296 | O 843-871-2121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7772400" cy="661720"/>
            <a:chOff x="0" y="115417"/>
            <a:chExt cx="7772400" cy="661720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15417"/>
              <a:ext cx="7772400" cy="6617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435 Spectrum 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Road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Cane Bay Plantation </a:t>
              </a:r>
              <a:r>
                <a:rPr lang="en-US" sz="1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| Summerville | </a:t>
              </a:r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MLS# </a:t>
              </a:r>
              <a:r>
                <a:rPr lang="en-US" sz="1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14031598 | </a:t>
              </a:r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</a:t>
              </a:r>
              <a:r>
                <a:rPr lang="en-US" sz="1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267,900</a:t>
              </a:r>
              <a:endPara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282952"/>
            <a:ext cx="18288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110" y="2236114"/>
            <a:ext cx="5577842" cy="3790012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3576704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2243196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4910212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86600" y="8900924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110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772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433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2072109" y="2236113"/>
            <a:ext cx="55778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New Price </a:t>
            </a:r>
            <a:r>
              <a:rPr lang="en-US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&amp; $</a:t>
            </a:r>
            <a:r>
              <a:rPr lang="en-US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2,000 </a:t>
            </a:r>
            <a:r>
              <a:rPr lang="en-US" sz="2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Closing Costs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427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12</cp:revision>
  <dcterms:created xsi:type="dcterms:W3CDTF">2006-08-16T00:00:00Z</dcterms:created>
  <dcterms:modified xsi:type="dcterms:W3CDTF">2015-02-11T20:18:11Z</dcterms:modified>
</cp:coreProperties>
</file>