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96" y="292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://zyndicate.co/435Spectrum-branded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26125"/>
            <a:ext cx="7772400" cy="2834923"/>
          </a:xfrm>
        </p:spPr>
        <p:txBody>
          <a:bodyPr anchor="ctr">
            <a:no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Better than new and over $11,000 LESS than new construction pricing for this same floor plan!!! Just in time for the holidays! Great living spaces both inside and out. As you enter, notice the 2-story foyer, separate Formal Dining room and hardwoods throughout the main level. Continue into the Great room where you will feel the beach-like vibe with beautiful colors in the open concept. You will love cooking or entertaining in the gourmet chef's kitchen with gas cook-top, S/S appliances, double oven, granite counters, tile back-splash and beautiful cabinetry. A large Eat-In area off of the kitchen as well as bar-height counter space for extra seating gives you plenty of options. Don't miss the butlers pantry with wine fridge and built-in wine rack as well as a spacious double-door pantry. Also on the main level is a wonderful Master retreat with trey ceiling and extra room for a sitting area. The bathroom offers a modern, contemporary feel with cool colors, upgraded faucets and beautiful tile back splash. There is also a large walk-in closet and separate shower and garden tub. Upstairs you will find a huge bonus room/loft with two closets that is a great flex space. There are also 3 additional bedrooms offering plenty of closet space as well as a full bathroom. Back downstairs you will find a guest bathroom and a laundry room with a separate sink and cabinets for extra storage. You will LOVE the 3-car garage with added built-in storage. The owner's favorite place is the private backyard retreat where they have created a fun place to hang out and entertain. They have brought the beach to Summerville with the addition of a floating 12x8 dock and hand built TIKI HUT, sand included! Even the hand made nautical motif signs are included! There is also a double door entryway on one side of the privacy fence if you need to store a boat or anything too large for the garage. Magnolia at Cane Bay is a sidewalk community with a wonderful neighborhood pool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.</a:t>
            </a:r>
          </a:p>
          <a:p>
            <a:r>
              <a:rPr lang="en-US" sz="1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View a virtual </a:t>
            </a:r>
            <a:r>
              <a:rPr lang="en-US" sz="1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tour at </a:t>
            </a:r>
            <a:r>
              <a:rPr lang="en-US" sz="10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2"/>
              </a:rPr>
              <a:t>http</a:t>
            </a:r>
            <a:r>
              <a:rPr lang="en-US" sz="1000" b="1" i="1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2"/>
              </a:rPr>
              <a:t>://</a:t>
            </a:r>
            <a:r>
              <a:rPr lang="en-US" sz="10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2"/>
              </a:rPr>
              <a:t>zyndicate.co/435Spectrum-branded.html</a:t>
            </a:r>
            <a:r>
              <a:rPr lang="en-US" sz="1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</a:t>
            </a:r>
            <a:endParaRPr lang="en-US" sz="100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784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Properties Plus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of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Summerville | 118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 Richardson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Ave | Summerville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1" y="8861048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</a:t>
            </a:r>
            <a:r>
              <a:rPr lang="en-US" sz="1600" dirty="0" smtClean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Mandell</a:t>
            </a:r>
            <a:endParaRPr lang="en-US" sz="1600" dirty="0"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843-900-1296 | O 843-871-2121 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0"/>
            <a:ext cx="7772400" cy="661720"/>
            <a:chOff x="0" y="115417"/>
            <a:chExt cx="7772400" cy="661720"/>
          </a:xfrm>
        </p:grpSpPr>
        <p:sp>
          <p:nvSpPr>
            <p:cNvPr id="6" name="Rectangle 5"/>
            <p:cNvSpPr/>
            <p:nvPr/>
          </p:nvSpPr>
          <p:spPr>
            <a:xfrm>
              <a:off x="0" y="152400"/>
              <a:ext cx="7772400" cy="58775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15417"/>
              <a:ext cx="7772400" cy="66172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435 Spectrum </a:t>
              </a:r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Road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Cane Bay Plantation </a:t>
              </a:r>
              <a:r>
                <a:rPr lang="en-US" sz="17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| Summerville | </a:t>
              </a:r>
              <a:r>
                <a:rPr lang="en-US" sz="1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MLS# </a:t>
              </a:r>
              <a:r>
                <a:rPr lang="en-US" sz="17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14031598 | </a:t>
              </a:r>
              <a:r>
                <a:rPr lang="en-US" sz="1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$275,000</a:t>
              </a: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800" y="282952"/>
            <a:ext cx="1828800" cy="1371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110" y="2236114"/>
            <a:ext cx="5577842" cy="3790012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48" y="3576704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48" y="2243196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48" y="4910212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15" y="8900924"/>
            <a:ext cx="139801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086600" y="8900924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48" y="909688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110" y="909688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772" y="909688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433" y="909688"/>
            <a:ext cx="1678519" cy="1115913"/>
          </a:xfrm>
          <a:prstGeom prst="rect">
            <a:avLst/>
          </a:prstGeom>
          <a:ln>
            <a:solidFill>
              <a:srgbClr val="FFC00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2072109" y="2236113"/>
            <a:ext cx="55778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Priced Below New </a:t>
            </a:r>
            <a:r>
              <a:rPr lang="en-US" sz="2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Construction!</a:t>
            </a:r>
            <a:endParaRPr lang="en-US" sz="2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422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10</cp:revision>
  <dcterms:created xsi:type="dcterms:W3CDTF">2006-08-16T00:00:00Z</dcterms:created>
  <dcterms:modified xsi:type="dcterms:W3CDTF">2014-12-22T23:12:06Z</dcterms:modified>
</cp:coreProperties>
</file>