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5/16/2018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9563" y="1389545"/>
            <a:ext cx="4011331" cy="305625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477909" y="178605"/>
            <a:ext cx="6294638" cy="1040595"/>
          </a:xfrm>
          <a:noFill/>
          <a:effectLst>
            <a:outerShdw blurRad="50800" dist="38100" dir="5400000" algn="t" rotWithShape="0">
              <a:prstClr val="black">
                <a:alpha val="40000"/>
              </a:prstClr>
            </a:outerShdw>
          </a:effectLst>
        </p:spPr>
        <p:txBody>
          <a:bodyPr anchor="ctr">
            <a:noAutofit/>
          </a:bodyPr>
          <a:lstStyle/>
          <a:p>
            <a:r>
              <a:rPr lang="en-US" sz="2800" b="1" i="1" dirty="0">
                <a:solidFill>
                  <a:schemeClr val="bg1"/>
                </a:solidFill>
                <a:effectLst>
                  <a:outerShdw blurRad="38100" dist="38100" dir="2700000" algn="tl">
                    <a:srgbClr val="000000">
                      <a:alpha val="43137"/>
                    </a:srgbClr>
                  </a:outerShdw>
                </a:effectLst>
                <a:latin typeface="Century Gothic" panose="020B0502020202020204" pitchFamily="34" charset="0"/>
              </a:rPr>
              <a:t>Edisto River Estate Open House</a:t>
            </a:r>
            <a:br>
              <a:rPr lang="en-US" sz="2800" b="1"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solidFill>
                  <a:schemeClr val="bg1"/>
                </a:solidFill>
                <a:effectLst>
                  <a:outerShdw blurRad="38100" dist="38100" dir="2700000" algn="tl">
                    <a:srgbClr val="000000">
                      <a:alpha val="43137"/>
                    </a:srgbClr>
                  </a:outerShdw>
                </a:effectLst>
                <a:latin typeface="Century Gothic" panose="020B0502020202020204" pitchFamily="34" charset="0"/>
              </a:rPr>
              <a:t>19th &amp; 20th ~ 2 to 5pm ~ Light snacks</a:t>
            </a:r>
            <a:br>
              <a:rPr lang="en-US" sz="2000" b="1"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b="1" i="1" dirty="0">
                <a:solidFill>
                  <a:schemeClr val="bg1"/>
                </a:solidFill>
                <a:effectLst>
                  <a:outerShdw blurRad="38100" dist="38100" dir="2700000" algn="tl">
                    <a:srgbClr val="000000">
                      <a:alpha val="43137"/>
                    </a:srgbClr>
                  </a:outerShdw>
                </a:effectLst>
                <a:latin typeface="Century Gothic" panose="020B0502020202020204" pitchFamily="34" charset="0"/>
              </a:rPr>
              <a:t>Realtors: Leave your card for chance to win gas card</a:t>
            </a:r>
            <a:endParaRPr lang="en-US" sz="28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476603" y="5802152"/>
            <a:ext cx="6297251" cy="2923758"/>
          </a:xfrm>
        </p:spPr>
        <p:txBody>
          <a:bodyPr anchor="ctr">
            <a:noAutofit/>
          </a:bodyPr>
          <a:lstStyle/>
          <a:p>
            <a:r>
              <a:rPr lang="en-US" sz="1500" dirty="0">
                <a:solidFill>
                  <a:schemeClr val="bg1"/>
                </a:solidFill>
                <a:latin typeface="Century Gothic" panose="020B0502020202020204" pitchFamily="34" charset="0"/>
              </a:rPr>
              <a:t>Edisto River Waterfront plantation. This ONE OF KIND property offers Main home with 6 Bedrooms, Pool, river front, Guest house, horse barn, outdoor kitchen, tractor shed, planting shed, fenced pasture, duck pond, 694 ft of riverfront on the Edisto River, MIL suite (2 bedrooms) on 1st floor of main house, Guest house (4 bedrooms), lots of indoor storage area &amp; much </a:t>
            </a:r>
            <a:r>
              <a:rPr lang="en-US" sz="1500" dirty="0" err="1">
                <a:solidFill>
                  <a:schemeClr val="bg1"/>
                </a:solidFill>
                <a:latin typeface="Century Gothic" panose="020B0502020202020204" pitchFamily="34" charset="0"/>
              </a:rPr>
              <a:t>much</a:t>
            </a:r>
            <a:r>
              <a:rPr lang="en-US" sz="1500" dirty="0">
                <a:solidFill>
                  <a:schemeClr val="bg1"/>
                </a:solidFill>
                <a:latin typeface="Century Gothic" panose="020B0502020202020204" pitchFamily="34" charset="0"/>
              </a:rPr>
              <a:t> more. Whether you are lounging by the pool or fishing off the dock this property will allow you to enjoy the best of the outdoors. The property has a main house (5500 </a:t>
            </a:r>
            <a:r>
              <a:rPr lang="en-US" sz="1500" dirty="0" err="1">
                <a:solidFill>
                  <a:schemeClr val="bg1"/>
                </a:solidFill>
                <a:latin typeface="Century Gothic" panose="020B0502020202020204" pitchFamily="34" charset="0"/>
              </a:rPr>
              <a:t>sqft</a:t>
            </a:r>
            <a:r>
              <a:rPr lang="en-US" sz="1500" dirty="0">
                <a:solidFill>
                  <a:schemeClr val="bg1"/>
                </a:solidFill>
                <a:latin typeface="Century Gothic" panose="020B0502020202020204" pitchFamily="34" charset="0"/>
              </a:rPr>
              <a:t>) with 6 bedrooms, 2 full kitchens, 2 living areas, and Guest house (1400) has 4 bedrooms, 2 baths, full kitchen, dining area and living area. 2 wells, 4 </a:t>
            </a:r>
            <a:r>
              <a:rPr lang="en-US" sz="1500" dirty="0" err="1">
                <a:solidFill>
                  <a:schemeClr val="bg1"/>
                </a:solidFill>
                <a:latin typeface="Century Gothic" panose="020B0502020202020204" pitchFamily="34" charset="0"/>
              </a:rPr>
              <a:t>septics</a:t>
            </a:r>
            <a:r>
              <a:rPr lang="en-US" sz="1500" dirty="0">
                <a:solidFill>
                  <a:schemeClr val="bg1"/>
                </a:solidFill>
                <a:latin typeface="Century Gothic" panose="020B0502020202020204" pitchFamily="34" charset="0"/>
              </a:rPr>
              <a:t> are on the property.</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32815" y="9083380"/>
            <a:ext cx="1212221" cy="5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9098563"/>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58993"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45" y="7037628"/>
            <a:ext cx="1389888" cy="781812"/>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8200" y="6854532"/>
            <a:ext cx="1561453" cy="1042416"/>
          </a:xfrm>
          <a:prstGeom prst="rect">
            <a:avLst/>
          </a:prstGeom>
          <a:ln>
            <a:noFill/>
          </a:ln>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45" y="5089167"/>
            <a:ext cx="1389888" cy="803529"/>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45" y="6074256"/>
            <a:ext cx="1389888" cy="78181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845" y="2086397"/>
            <a:ext cx="1389889" cy="81303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45" y="1123025"/>
            <a:ext cx="1389888" cy="78181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845" y="159653"/>
            <a:ext cx="1389888" cy="781812"/>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845" y="3080987"/>
            <a:ext cx="1389887" cy="78181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77909" y="4616143"/>
            <a:ext cx="6294638" cy="1015663"/>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436 Arrowhead Ln</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Round O, SC 29474 ~ $1,600,000 ~ MLS# 18005145</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28.9 acres | 10 beds | 5 baths | 6,900 (total </a:t>
            </a:r>
            <a:r>
              <a:rPr lang="en-US" sz="1800" b="1" dirty="0" err="1">
                <a:solidFill>
                  <a:schemeClr val="bg1"/>
                </a:solidFill>
                <a:effectLst>
                  <a:outerShdw blurRad="38100" dist="38100" dir="2700000" algn="tl">
                    <a:srgbClr val="000000">
                      <a:alpha val="43137"/>
                    </a:srgbClr>
                  </a:outerShdw>
                </a:effectLst>
                <a:latin typeface="Century Gothic" panose="020B0502020202020204" pitchFamily="34" charset="0"/>
              </a:rPr>
              <a:t>sqft</a:t>
            </a:r>
            <a:r>
              <a:rPr lang="en-US" sz="1800" b="1">
                <a:solidFill>
                  <a:schemeClr val="bg1"/>
                </a:solidFill>
                <a:effectLst>
                  <a:outerShdw blurRad="38100" dist="38100" dir="2700000" algn="tl">
                    <a:srgbClr val="000000">
                      <a:alpha val="43137"/>
                    </a:srgbClr>
                  </a:outerShdw>
                </a:effectLst>
                <a:latin typeface="Century Gothic" panose="020B0502020202020204" pitchFamily="34" charset="0"/>
              </a:rPr>
              <a:t>)</a:t>
            </a:r>
            <a:endPar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0" name="Picture 19">
            <a:extLst>
              <a:ext uri="{FF2B5EF4-FFF2-40B4-BE49-F238E27FC236}">
                <a16:creationId xmlns:a16="http://schemas.microsoft.com/office/drawing/2014/main" id="{75F85532-0F50-4AE4-B13B-2A7B2B5462D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845" y="4044358"/>
            <a:ext cx="1389886" cy="863249"/>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5BD86D-EB6C-41BE-AFAB-B86D35815B3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845" y="8001000"/>
            <a:ext cx="1389888" cy="781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TotalTime>
  <Words>219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Edisto River Estate Open House 19th &amp; 20th ~ 2 to 5pm ~ Light snacks Realtors: Leave your card for chance to win gas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60</cp:revision>
  <dcterms:created xsi:type="dcterms:W3CDTF">2006-08-16T00:00:00Z</dcterms:created>
  <dcterms:modified xsi:type="dcterms:W3CDTF">2018-05-16T11:32:12Z</dcterms:modified>
</cp:coreProperties>
</file>