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66" d="100"/>
          <a:sy n="66" d="100"/>
        </p:scale>
        <p:origin x="1062"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4373683"/>
          </a:xfrm>
          <a:prstGeom prst="rect">
            <a:avLst/>
          </a:prstGeom>
          <a:ln>
            <a:noFill/>
          </a:ln>
          <a:effectLst/>
        </p:spPr>
      </p:pic>
      <p:sp>
        <p:nvSpPr>
          <p:cNvPr id="2" name="Title 1"/>
          <p:cNvSpPr>
            <a:spLocks noGrp="1"/>
          </p:cNvSpPr>
          <p:nvPr>
            <p:ph type="ctrTitle"/>
          </p:nvPr>
        </p:nvSpPr>
        <p:spPr>
          <a:xfrm>
            <a:off x="1" y="0"/>
            <a:ext cx="6233160" cy="576472"/>
          </a:xfrm>
          <a:noFill/>
          <a:effectLst>
            <a:outerShdw blurRad="50800" dist="38100" dir="5400000" algn="t" rotWithShape="0">
              <a:prstClr val="black">
                <a:alpha val="40000"/>
              </a:prstClr>
            </a:outerShdw>
          </a:effectLst>
        </p:spPr>
        <p:txBody>
          <a:bodyPr anchor="ctr">
            <a:noAutofit/>
          </a:bodyPr>
          <a:lstStyle/>
          <a:p>
            <a:pPr algn="l"/>
            <a:r>
              <a:rPr lang="en-US" sz="3200" b="1" i="1" dirty="0">
                <a:solidFill>
                  <a:schemeClr val="bg1"/>
                </a:solidFill>
                <a:effectLst>
                  <a:outerShdw blurRad="38100" dist="38100" dir="2700000" algn="tl">
                    <a:srgbClr val="000000">
                      <a:alpha val="43137"/>
                    </a:srgbClr>
                  </a:outerShdw>
                </a:effectLst>
                <a:latin typeface="Century Gothic" panose="020B0502020202020204" pitchFamily="34" charset="0"/>
              </a:rPr>
              <a:t>Private Lowcountry Estate</a:t>
            </a:r>
          </a:p>
        </p:txBody>
      </p:sp>
      <p:sp>
        <p:nvSpPr>
          <p:cNvPr id="3" name="Subtitle 2"/>
          <p:cNvSpPr>
            <a:spLocks noGrp="1"/>
          </p:cNvSpPr>
          <p:nvPr>
            <p:ph type="subTitle" idx="1"/>
          </p:nvPr>
        </p:nvSpPr>
        <p:spPr>
          <a:xfrm>
            <a:off x="1" y="4409131"/>
            <a:ext cx="6233160" cy="4373682"/>
          </a:xfrm>
        </p:spPr>
        <p:txBody>
          <a:bodyPr anchor="ctr">
            <a:no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Edisto River Waterfront plantation. This ONE OF KIND property offers Main home with 6 Bedrooms, Pool, river front, Guest house, horse barn, outdoor kitchen, tractor shed, planting shed, fenced pasture, duck pond, 694 ft of riverfront on the Edisto River, MIL suite (2 bedrooms) on 1st floor of main house, Guest house (4 bedrooms), lots of indoor storage area &amp; much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much</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more. Whether you are lounging by the pool or fishing off the dock this property will allow you to enjoy the best of the outdoors. </a:t>
            </a:r>
          </a:p>
          <a:p>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The property has a main house (5500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with 6 bedrooms, 2 full kitchens, 2 living areas, and Guest house (1400) has 4 bedrooms, 2 baths, full kitchen, dining area and living area. 2 wells, 4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septics</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are on the property.</a:t>
            </a:r>
          </a:p>
        </p:txBody>
      </p:sp>
      <p:sp>
        <p:nvSpPr>
          <p:cNvPr id="14" name="Rectangle 13"/>
          <p:cNvSpPr/>
          <p:nvPr/>
        </p:nvSpPr>
        <p:spPr>
          <a:xfrm>
            <a:off x="0" y="9098563"/>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58993"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161" y="7037628"/>
            <a:ext cx="1389888" cy="781812"/>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3161" y="3086340"/>
            <a:ext cx="1389888" cy="782117"/>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3161" y="6074256"/>
            <a:ext cx="1389888" cy="78181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3160" y="2086397"/>
            <a:ext cx="1389889" cy="81303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3161" y="1123025"/>
            <a:ext cx="1389888" cy="78181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3161" y="159653"/>
            <a:ext cx="1389888" cy="78181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3162" y="4055370"/>
            <a:ext cx="1389887" cy="78181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 y="3352800"/>
            <a:ext cx="6233160"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436 Arrowhead Ln</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Round O, SC 29474 ~ $1,600,000 ~ MLS# 18005145</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28.9 acres | 10 beds | 5 baths | 6,900 (total </a:t>
            </a:r>
            <a:r>
              <a:rPr 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75F85532-0F50-4AE4-B13B-2A7B2B5462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3163" y="5024094"/>
            <a:ext cx="1389886" cy="86324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5BD86D-EB6C-41BE-AFAB-B86D35815B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33161" y="8001000"/>
            <a:ext cx="1389888" cy="781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TotalTime>
  <Words>217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Private Lowcountry Estate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63</cp:revision>
  <dcterms:created xsi:type="dcterms:W3CDTF">2006-08-16T00:00:00Z</dcterms:created>
  <dcterms:modified xsi:type="dcterms:W3CDTF">2018-08-13T10:58:27Z</dcterms:modified>
</cp:coreProperties>
</file>