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20"/>
    <a:srgbClr val="1E326A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3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drive.google.com/file/d/1G1O9BfPI4hWImp9BRPn_1m8kPdtrB0Ch/view?usp=sharing" TargetMode="External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hyperlink" Target="https://my.matterport.com/show/?m=6CR9HKenqjJ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582"/>
            <a:ext cx="8229600" cy="808567"/>
          </a:xfrm>
        </p:spPr>
        <p:txBody>
          <a:bodyPr anchor="ctr">
            <a:noAutofit/>
          </a:bodyPr>
          <a:lstStyle/>
          <a:p>
            <a:r>
              <a:rPr lang="en-US" sz="2600" b="1" dirty="0">
                <a:solidFill>
                  <a:srgbClr val="1E326A"/>
                </a:solidFill>
                <a:latin typeface="Dakota"/>
              </a:rPr>
              <a:t>New Listing and Open House | Best Floorplan EVER!</a:t>
            </a:r>
            <a:br>
              <a:rPr lang="en-US" sz="2800" b="1" dirty="0">
                <a:solidFill>
                  <a:srgbClr val="1E326A"/>
                </a:solidFill>
                <a:latin typeface="Dakota"/>
              </a:rPr>
            </a:br>
            <a:r>
              <a:rPr lang="en-US" sz="2000" b="1" dirty="0">
                <a:solidFill>
                  <a:srgbClr val="1E326A"/>
                </a:solidFill>
                <a:latin typeface="Dakota"/>
              </a:rPr>
              <a:t>Open House Sunday 7/24 from 12-3 pm</a:t>
            </a:r>
            <a:endParaRPr lang="en-US" sz="1600" dirty="0">
              <a:solidFill>
                <a:srgbClr val="1E326A"/>
              </a:solidFill>
              <a:latin typeface="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295" y="4715082"/>
            <a:ext cx="7656868" cy="4220566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rgbClr val="1E326A"/>
                </a:solidFill>
                <a:latin typeface="Franklin Gothic Book" panose="020B0503020102020204" pitchFamily="34" charset="0"/>
              </a:rPr>
              <a:t>One year young home with tasteful finishes and numerous upgrades! This is a 5 Bedroom PLUS Bonus Room floor plan with 3 Full Baths.  Talk about a house that will adapt </a:t>
            </a:r>
            <a:r>
              <a:rPr lang="en-US" sz="1800" dirty="0" err="1">
                <a:solidFill>
                  <a:srgbClr val="1E326A"/>
                </a:solidFill>
                <a:latin typeface="Franklin Gothic Book" panose="020B0503020102020204" pitchFamily="34" charset="0"/>
              </a:rPr>
              <a:t>ot</a:t>
            </a:r>
            <a:r>
              <a:rPr lang="en-US" sz="1800" dirty="0">
                <a:solidFill>
                  <a:srgbClr val="1E326A"/>
                </a:solidFill>
                <a:latin typeface="Franklin Gothic Book" panose="020B0503020102020204" pitchFamily="34" charset="0"/>
              </a:rPr>
              <a:t> your changing needs!  Whether you need all 5 bedrooms an a second living space, exercise room, home office, or playroom for the kids OR you want the option to have a couple home offices plus 4 bedrooms… the possibilities are ENDLESS! </a:t>
            </a:r>
          </a:p>
          <a:p>
            <a:r>
              <a:rPr lang="en-US" sz="1800" dirty="0">
                <a:solidFill>
                  <a:srgbClr val="1E326A"/>
                </a:solidFill>
                <a:latin typeface="Franklin Gothic Book" panose="020B0503020102020204" pitchFamily="34" charset="0"/>
              </a:rPr>
              <a:t>A bedroom on the main level has a bathroom adjacent- would make a great mother-in-law suite or guest room for those who prefer no stairs. This home has a DREAM KITCHEN with huge center island, granite, tile backsplash and stainless steel appliances. Located near the </a:t>
            </a:r>
            <a:r>
              <a:rPr lang="en-US" sz="1800" dirty="0" err="1">
                <a:solidFill>
                  <a:srgbClr val="1E326A"/>
                </a:solidFill>
                <a:latin typeface="Franklin Gothic Book" panose="020B0503020102020204" pitchFamily="34" charset="0"/>
              </a:rPr>
              <a:t>cul</a:t>
            </a:r>
            <a:r>
              <a:rPr lang="en-US" sz="1800" dirty="0">
                <a:solidFill>
                  <a:srgbClr val="1E326A"/>
                </a:solidFill>
                <a:latin typeface="Franklin Gothic Book" panose="020B0503020102020204" pitchFamily="34" charset="0"/>
              </a:rPr>
              <a:t> de sac this home has little drive by traffic and a GREAT BIG back yard.  Ready for new owners just in time for the start of the new school year!!!</a:t>
            </a:r>
          </a:p>
          <a:p>
            <a:endParaRPr lang="en-US" sz="1800" dirty="0">
              <a:solidFill>
                <a:srgbClr val="1E326A"/>
              </a:solidFill>
              <a:latin typeface="Franklin Gothic Book" panose="020B0503020102020204" pitchFamily="34" charset="0"/>
            </a:endParaRPr>
          </a:p>
          <a:p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hlinkClick r:id="rId2"/>
              </a:rPr>
              <a:t>3D Matterport Tour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 |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hlinkClick r:id="rId3"/>
              </a:rPr>
              <a:t>Video Tour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8429" y="3321225"/>
            <a:ext cx="4512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58220"/>
                </a:solidFill>
                <a:latin typeface="Franklin Gothic Book" panose="020B0503020102020204" pitchFamily="34" charset="0"/>
              </a:rPr>
              <a:t>436 Silent Bluff Drive</a:t>
            </a:r>
            <a:endParaRPr lang="en-US" sz="2400" b="1" dirty="0">
              <a:solidFill>
                <a:srgbClr val="F5822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2000" dirty="0">
                <a:solidFill>
                  <a:srgbClr val="F58220"/>
                </a:solidFill>
                <a:latin typeface="Franklin Gothic Book" panose="020B0503020102020204" pitchFamily="34" charset="0"/>
              </a:rPr>
              <a:t>Cane Bay Plantation</a:t>
            </a:r>
          </a:p>
          <a:p>
            <a:pPr algn="ctr"/>
            <a:r>
              <a:rPr lang="en-US" sz="2000" dirty="0">
                <a:solidFill>
                  <a:srgbClr val="F58220"/>
                </a:solidFill>
                <a:latin typeface="Franklin Gothic Book" panose="020B0503020102020204" pitchFamily="34" charset="0"/>
              </a:rPr>
              <a:t>Summerville, SC 29486</a:t>
            </a:r>
          </a:p>
          <a:p>
            <a:pPr algn="ctr"/>
            <a:r>
              <a:rPr lang="en-US" sz="2000" dirty="0">
                <a:solidFill>
                  <a:srgbClr val="F58220"/>
                </a:solidFill>
                <a:latin typeface="Franklin Gothic Book" panose="020B0503020102020204" pitchFamily="34" charset="0"/>
              </a:rPr>
              <a:t>MLS# 22019441 | $444,900</a:t>
            </a:r>
            <a:endParaRPr lang="fr-FR" dirty="0">
              <a:solidFill>
                <a:srgbClr val="F5822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Book" panose="020B050302010202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Book" panose="020B050302010202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Book" panose="020B0503020102020204" pitchFamily="34" charset="0"/>
              </a:rPr>
              <a:t>(843) 300-8530</a:t>
            </a:r>
          </a:p>
          <a:p>
            <a:pPr algn="ctr"/>
            <a:r>
              <a:rPr lang="en-US" sz="1200" dirty="0">
                <a:latin typeface="Franklin Gothic Book" panose="020B0503020102020204" pitchFamily="34" charset="0"/>
              </a:rPr>
              <a:t>www.EllenONeilProperties.com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4E437F7-E5BF-4467-80A2-AE504B3D3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5" y="9170203"/>
            <a:ext cx="2199590" cy="640080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3972" y="822345"/>
            <a:ext cx="3681655" cy="2454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152" y="2234765"/>
            <a:ext cx="1560354" cy="10402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5ABF3-94AC-44E7-A6D1-A96368B2C69F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182" y="3643557"/>
            <a:ext cx="696294" cy="10454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8C8AA8-9081-4F02-B314-369C5A88B4D4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173" y="820746"/>
            <a:ext cx="1568196" cy="10454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C64B65-866C-4710-B050-D17BACA94A95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173" y="2232150"/>
            <a:ext cx="1568196" cy="10454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0C36E2-B6DF-4D7E-91C2-7AE193A509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872" y="3646168"/>
            <a:ext cx="1562797" cy="10402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231" y="820746"/>
            <a:ext cx="1568196" cy="104546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1608</TotalTime>
  <Words>228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Dakota</vt:lpstr>
      <vt:lpstr>Franklin Gothic Book</vt:lpstr>
      <vt:lpstr>Office Theme</vt:lpstr>
      <vt:lpstr>New Listing and Open House | Best Floorplan EVER! Open House Sunday 7/24 from 12-3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79</cp:revision>
  <dcterms:created xsi:type="dcterms:W3CDTF">2016-07-16T19:46:25Z</dcterms:created>
  <dcterms:modified xsi:type="dcterms:W3CDTF">2022-07-22T11:48:11Z</dcterms:modified>
</cp:coreProperties>
</file>