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4280"/>
    <a:srgbClr val="5B9E9A"/>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56" autoAdjust="0"/>
    <p:restoredTop sz="94660"/>
  </p:normalViewPr>
  <p:slideViewPr>
    <p:cSldViewPr>
      <p:cViewPr varScale="1">
        <p:scale>
          <a:sx n="56" d="100"/>
          <a:sy n="56" d="100"/>
        </p:scale>
        <p:origin x="2714" y="2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11/8/2021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5000" r="-3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 y="4065288"/>
            <a:ext cx="8000999" cy="3326109"/>
          </a:xfrm>
        </p:spPr>
        <p:txBody>
          <a:bodyPr anchor="ctr">
            <a:noAutofit/>
          </a:bodyPr>
          <a:lstStyle/>
          <a:p>
            <a:r>
              <a:rPr lang="en-US" sz="1600" b="1" i="1" dirty="0">
                <a:solidFill>
                  <a:srgbClr val="294280"/>
                </a:solidFill>
                <a:latin typeface="Century Gothic" panose="020B0502020202020204" pitchFamily="34" charset="0"/>
              </a:rPr>
              <a:t>If you're looking for a quiet retreat, this home is for you!</a:t>
            </a:r>
          </a:p>
          <a:p>
            <a:endParaRPr lang="en-US" sz="1400" b="1" i="1" dirty="0">
              <a:solidFill>
                <a:srgbClr val="294280"/>
              </a:solidFill>
              <a:latin typeface="Century Gothic" panose="020B0502020202020204" pitchFamily="34" charset="0"/>
            </a:endParaRPr>
          </a:p>
          <a:p>
            <a:r>
              <a:rPr lang="en-US" sz="1400" dirty="0">
                <a:solidFill>
                  <a:srgbClr val="294280"/>
                </a:solidFill>
                <a:latin typeface="Century Gothic" panose="020B0502020202020204" pitchFamily="34" charset="0"/>
              </a:rPr>
              <a:t>Located off of Clements Ferry Road, just a little over a mile from I-526, this 1-acre property is on a private road with large lots. It is in close proximity to downtown Charleston, Mt. Pleasant, Daniel Island, as well as Sullivans Island and Isle of Palms. The house was built by the current owner in 2006. It has 3 large bedrooms and 2.5 bathrooms. Built with structurally insulated panels which are energy efficient and provide great resistance to hurricanes, it is a must see! This home has been meticulously and lovingly maintained. Some of the many features include: hardwood floors, central vac, separate wells for the house and pool, and an oversized wrap-around porch. The yard has plenty of mature oaks, a large above-ground swimming pool with lots of deck space, and a patio complete with a fire pit. </a:t>
            </a:r>
          </a:p>
          <a:p>
            <a:endParaRPr lang="en-US" sz="1400" b="1" i="1" dirty="0">
              <a:solidFill>
                <a:srgbClr val="294280"/>
              </a:solidFill>
              <a:latin typeface="Century Gothic" panose="020B0502020202020204" pitchFamily="34" charset="0"/>
            </a:endParaRPr>
          </a:p>
          <a:p>
            <a:r>
              <a:rPr lang="en-US" sz="1400" b="1" i="1" dirty="0">
                <a:solidFill>
                  <a:srgbClr val="294280"/>
                </a:solidFill>
                <a:latin typeface="Century Gothic" panose="020B0502020202020204" pitchFamily="34" charset="0"/>
              </a:rPr>
              <a:t>Don't miss this private getaway!</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2094535" y="1371600"/>
            <a:ext cx="4040531" cy="269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 y="0"/>
            <a:ext cx="8229600" cy="769441"/>
          </a:xfrm>
          <a:prstGeom prst="rect">
            <a:avLst/>
          </a:prstGeom>
          <a:noFill/>
        </p:spPr>
        <p:txBody>
          <a:bodyPr wrap="square" anchor="ctr">
            <a:spAutoFit/>
          </a:bodyPr>
          <a:lstStyle/>
          <a:p>
            <a:pPr algn="ctr"/>
            <a:r>
              <a:rPr lang="en-US" sz="2400" dirty="0">
                <a:solidFill>
                  <a:srgbClr val="294280"/>
                </a:solidFill>
                <a:latin typeface="Century Gothic" panose="020B0502020202020204" pitchFamily="34" charset="0"/>
                <a:cs typeface="Times New Roman" panose="02020603050405020304" pitchFamily="18" charset="0"/>
              </a:rPr>
              <a:t>Open House· Saturday, Nov 13</a:t>
            </a:r>
            <a:r>
              <a:rPr lang="en-US" sz="2400" baseline="30000" dirty="0">
                <a:solidFill>
                  <a:srgbClr val="294280"/>
                </a:solidFill>
                <a:latin typeface="Century Gothic" panose="020B0502020202020204" pitchFamily="34" charset="0"/>
                <a:cs typeface="Times New Roman" panose="02020603050405020304" pitchFamily="18" charset="0"/>
              </a:rPr>
              <a:t>th</a:t>
            </a:r>
            <a:r>
              <a:rPr lang="en-US" sz="2400" dirty="0">
                <a:solidFill>
                  <a:srgbClr val="294280"/>
                </a:solidFill>
                <a:latin typeface="Century Gothic" panose="020B0502020202020204" pitchFamily="34" charset="0"/>
                <a:cs typeface="Times New Roman" panose="02020603050405020304" pitchFamily="18" charset="0"/>
              </a:rPr>
              <a:t> · 1-4</a:t>
            </a:r>
          </a:p>
          <a:p>
            <a:pPr algn="ctr"/>
            <a:r>
              <a:rPr lang="en-US" dirty="0">
                <a:solidFill>
                  <a:srgbClr val="294280"/>
                </a:solidFill>
                <a:latin typeface="Century Gothic" panose="020B0502020202020204" pitchFamily="34" charset="0"/>
                <a:cs typeface="Times New Roman" panose="02020603050405020304" pitchFamily="18" charset="0"/>
              </a:rPr>
              <a:t>Light Refreshments Provided</a:t>
            </a:r>
            <a:r>
              <a:rPr lang="en-US" sz="2000" dirty="0">
                <a:solidFill>
                  <a:srgbClr val="294280"/>
                </a:solidFill>
                <a:latin typeface="Century Gothic" panose="020B0502020202020204" pitchFamily="34" charset="0"/>
                <a:cs typeface="Times New Roman" panose="02020603050405020304" pitchFamily="18" charset="0"/>
              </a:rPr>
              <a:t>· Drawing For Two Gas Cards</a:t>
            </a:r>
            <a:endParaRPr lang="en-US" dirty="0">
              <a:solidFill>
                <a:srgbClr val="294280"/>
              </a:solidFill>
              <a:latin typeface="Century Gothic" panose="020B0502020202020204" pitchFamily="34" charset="0"/>
              <a:cs typeface="Times New Roman" panose="02020603050405020304" pitchFamily="18" charset="0"/>
            </a:endParaRPr>
          </a:p>
        </p:txBody>
      </p:sp>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14300" y="7391398"/>
            <a:ext cx="2619519" cy="174634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86500" y="2846088"/>
            <a:ext cx="1828800" cy="12192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6286500" y="1371600"/>
            <a:ext cx="1828800" cy="12192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114300" y="1371600"/>
            <a:ext cx="1828801" cy="121920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114300" y="2846088"/>
            <a:ext cx="1828800" cy="12192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343400" y="9258182"/>
            <a:ext cx="3886200" cy="800219"/>
          </a:xfrm>
          <a:prstGeom prst="rect">
            <a:avLst/>
          </a:prstGeom>
        </p:spPr>
        <p:txBody>
          <a:bodyPr>
            <a:spAutoFit/>
          </a:bodyPr>
          <a:lstStyle/>
          <a:p>
            <a:pPr algn="r"/>
            <a:r>
              <a:rPr lang="en-US" sz="1800" dirty="0">
                <a:solidFill>
                  <a:srgbClr val="294280"/>
                </a:solidFill>
                <a:latin typeface="Century Gothic" panose="020B0502020202020204" pitchFamily="34" charset="0"/>
              </a:rPr>
              <a:t>Lisa Barrington</a:t>
            </a:r>
          </a:p>
          <a:p>
            <a:pPr algn="r"/>
            <a:r>
              <a:rPr lang="en-US" sz="1400" dirty="0">
                <a:solidFill>
                  <a:srgbClr val="294280"/>
                </a:solidFill>
                <a:latin typeface="Century Gothic" panose="020B0502020202020204" pitchFamily="34" charset="0"/>
              </a:rPr>
              <a:t>843-814-3674</a:t>
            </a:r>
          </a:p>
          <a:p>
            <a:pPr algn="r"/>
            <a:r>
              <a:rPr lang="en-US" sz="1400" dirty="0">
                <a:solidFill>
                  <a:srgbClr val="294280"/>
                </a:solidFill>
                <a:latin typeface="Century Gothic" panose="020B0502020202020204" pitchFamily="34" charset="0"/>
              </a:rPr>
              <a:t>lbarrington@valbridge.com</a:t>
            </a:r>
          </a:p>
        </p:txBody>
      </p:sp>
      <p:sp>
        <p:nvSpPr>
          <p:cNvPr id="11" name="Rectangle 10"/>
          <p:cNvSpPr/>
          <p:nvPr/>
        </p:nvSpPr>
        <p:spPr>
          <a:xfrm>
            <a:off x="0" y="9288959"/>
            <a:ext cx="3886200" cy="738664"/>
          </a:xfrm>
          <a:prstGeom prst="rect">
            <a:avLst/>
          </a:prstGeom>
        </p:spPr>
        <p:txBody>
          <a:bodyPr>
            <a:spAutoFit/>
          </a:bodyPr>
          <a:lstStyle/>
          <a:p>
            <a:r>
              <a:rPr lang="en-US" sz="1400" dirty="0">
                <a:solidFill>
                  <a:srgbClr val="294280"/>
                </a:solidFill>
                <a:latin typeface="Century Gothic" panose="020B0502020202020204" pitchFamily="34" charset="0"/>
              </a:rPr>
              <a:t>Atlantic Real Estate Services, LLC</a:t>
            </a:r>
          </a:p>
          <a:p>
            <a:r>
              <a:rPr lang="en-US" sz="1400" dirty="0">
                <a:solidFill>
                  <a:srgbClr val="294280"/>
                </a:solidFill>
                <a:latin typeface="Century Gothic" panose="020B0502020202020204" pitchFamily="34" charset="0"/>
              </a:rPr>
              <a:t>1250 Fairmont Ave</a:t>
            </a:r>
          </a:p>
          <a:p>
            <a:r>
              <a:rPr lang="en-US" sz="1400" dirty="0">
                <a:solidFill>
                  <a:srgbClr val="294280"/>
                </a:solidFill>
                <a:latin typeface="Century Gothic" panose="020B0502020202020204" pitchFamily="34" charset="0"/>
              </a:rPr>
              <a:t>Mt Pleasant, SC 29464</a:t>
            </a: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80500" y="9388281"/>
            <a:ext cx="1668600" cy="540020"/>
          </a:xfrm>
          <a:prstGeom prst="rect">
            <a:avLst/>
          </a:prstGeom>
        </p:spPr>
      </p:pic>
      <p:sp>
        <p:nvSpPr>
          <p:cNvPr id="7" name="Rectangle 6"/>
          <p:cNvSpPr/>
          <p:nvPr/>
        </p:nvSpPr>
        <p:spPr>
          <a:xfrm>
            <a:off x="-1" y="784107"/>
            <a:ext cx="8229600" cy="454877"/>
          </a:xfrm>
          <a:prstGeom prst="rect">
            <a:avLst/>
          </a:prstGeom>
          <a:solidFill>
            <a:srgbClr val="5B9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436 Yellow House Place · Wando· MLS# 21028592 · $599,000</a:t>
            </a:r>
          </a:p>
        </p:txBody>
      </p:sp>
      <p:pic>
        <p:nvPicPr>
          <p:cNvPr id="17" name="Picture 5">
            <a:extLst>
              <a:ext uri="{FF2B5EF4-FFF2-40B4-BE49-F238E27FC236}">
                <a16:creationId xmlns:a16="http://schemas.microsoft.com/office/drawing/2014/main" id="{66C46380-48D2-498E-A14A-1963D7D644A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2805041" y="7391400"/>
            <a:ext cx="2619517" cy="174634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a:extLst>
              <a:ext uri="{FF2B5EF4-FFF2-40B4-BE49-F238E27FC236}">
                <a16:creationId xmlns:a16="http://schemas.microsoft.com/office/drawing/2014/main" id="{F37DEBD2-0267-4989-865B-673032BA04C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5495780" y="7391398"/>
            <a:ext cx="2619519" cy="174634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869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233</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$7,500 Buyer’s Agent Bonus with an accepted contract by June 30, 2014.</dc:title>
  <dc:creator>CVH360</dc:creator>
  <cp:lastModifiedBy>A. Thomas Price</cp:lastModifiedBy>
  <cp:revision>32</cp:revision>
  <dcterms:created xsi:type="dcterms:W3CDTF">2006-08-16T00:00:00Z</dcterms:created>
  <dcterms:modified xsi:type="dcterms:W3CDTF">2021-11-08T15:59:05Z</dcterms:modified>
</cp:coreProperties>
</file>