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28016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62EF6"/>
    <a:srgbClr val="C3DE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39" d="100"/>
          <a:sy n="39" d="100"/>
        </p:scale>
        <p:origin x="2886" y="66"/>
      </p:cViewPr>
      <p:guideLst>
        <p:guide orient="horz" pos="4032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976796"/>
            <a:ext cx="6606540" cy="274404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7254240"/>
            <a:ext cx="54406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87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56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3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1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39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26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4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25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512660"/>
            <a:ext cx="1748790" cy="1092284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512660"/>
            <a:ext cx="5116830" cy="1092284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8226214"/>
            <a:ext cx="6606540" cy="2542540"/>
          </a:xfrm>
        </p:spPr>
        <p:txBody>
          <a:bodyPr anchor="t"/>
          <a:lstStyle>
            <a:lvl1pPr algn="l">
              <a:defRPr sz="51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5425866"/>
            <a:ext cx="6606540" cy="2800349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58782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2pPr>
            <a:lvl3pPr marL="117564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76346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35128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93911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52693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1147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70257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865544"/>
            <a:ext cx="3434160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4059766"/>
            <a:ext cx="3434160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865544"/>
            <a:ext cx="3435508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4059766"/>
            <a:ext cx="3435508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509694"/>
            <a:ext cx="2557066" cy="2169160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509695"/>
            <a:ext cx="4344988" cy="10925811"/>
          </a:xfrm>
        </p:spPr>
        <p:txBody>
          <a:bodyPr/>
          <a:lstStyle>
            <a:lvl1pPr>
              <a:defRPr sz="4100"/>
            </a:lvl1pPr>
            <a:lvl2pPr>
              <a:defRPr sz="36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678855"/>
            <a:ext cx="2557066" cy="8756651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8961121"/>
            <a:ext cx="4663440" cy="1057911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1143846"/>
            <a:ext cx="4663440" cy="7680960"/>
          </a:xfrm>
        </p:spPr>
        <p:txBody>
          <a:bodyPr/>
          <a:lstStyle>
            <a:lvl1pPr marL="0" indent="0">
              <a:buNone/>
              <a:defRPr sz="4100"/>
            </a:lvl1pPr>
            <a:lvl2pPr marL="587822" indent="0">
              <a:buNone/>
              <a:defRPr sz="3600"/>
            </a:lvl2pPr>
            <a:lvl3pPr marL="1175644" indent="0">
              <a:buNone/>
              <a:defRPr sz="3100"/>
            </a:lvl3pPr>
            <a:lvl4pPr marL="1763466" indent="0">
              <a:buNone/>
              <a:defRPr sz="2600"/>
            </a:lvl4pPr>
            <a:lvl5pPr marL="2351288" indent="0">
              <a:buNone/>
              <a:defRPr sz="2600"/>
            </a:lvl5pPr>
            <a:lvl6pPr marL="2939110" indent="0">
              <a:buNone/>
              <a:defRPr sz="2600"/>
            </a:lvl6pPr>
            <a:lvl7pPr marL="3526932" indent="0">
              <a:buNone/>
              <a:defRPr sz="2600"/>
            </a:lvl7pPr>
            <a:lvl8pPr marL="4114754" indent="0">
              <a:buNone/>
              <a:defRPr sz="2600"/>
            </a:lvl8pPr>
            <a:lvl9pPr marL="4702576" indent="0">
              <a:buNone/>
              <a:defRPr sz="2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10019032"/>
            <a:ext cx="4663440" cy="1502409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512658"/>
            <a:ext cx="6995160" cy="21336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987042"/>
            <a:ext cx="6995160" cy="8448464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11865188"/>
            <a:ext cx="24612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75644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867" indent="-440867" algn="l" defTabSz="1175644" rtl="0" eaLnBrk="1" latinLnBrk="0" hangingPunct="1">
        <a:spcBef>
          <a:spcPct val="20000"/>
        </a:spcBef>
        <a:buFont typeface="Arial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955211" indent="-367389" algn="l" defTabSz="1175644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46955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377" indent="-293911" algn="l" defTabSz="1175644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5199" indent="-293911" algn="l" defTabSz="1175644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33021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20843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0866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96487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782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7564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46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51288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911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2693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75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0257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jpeg"/><Relationship Id="rId3" Type="http://schemas.openxmlformats.org/officeDocument/2006/relationships/image" Target="../media/image2.jpg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17" Type="http://schemas.openxmlformats.org/officeDocument/2006/relationships/image" Target="../media/image15.jpeg"/><Relationship Id="rId2" Type="http://schemas.openxmlformats.org/officeDocument/2006/relationships/image" Target="../media/image1.jpg"/><Relationship Id="rId16" Type="http://schemas.openxmlformats.org/officeDocument/2006/relationships/image" Target="../media/image14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hyperlink" Target="mailto:support@mattoneillteam.com" TargetMode="External"/><Relationship Id="rId15" Type="http://schemas.openxmlformats.org/officeDocument/2006/relationships/image" Target="../media/image13.jpeg"/><Relationship Id="rId10" Type="http://schemas.openxmlformats.org/officeDocument/2006/relationships/image" Target="../media/image8.jpeg"/><Relationship Id="rId4" Type="http://schemas.openxmlformats.org/officeDocument/2006/relationships/image" Target="../media/image3.jpg"/><Relationship Id="rId9" Type="http://schemas.openxmlformats.org/officeDocument/2006/relationships/image" Target="../media/image7.jpe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5493" y="0"/>
            <a:ext cx="3576907" cy="2384604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5493" y="2392123"/>
            <a:ext cx="3576907" cy="2384604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576" r="20098"/>
          <a:stretch/>
        </p:blipFill>
        <p:spPr bwMode="auto">
          <a:xfrm>
            <a:off x="0" y="-1"/>
            <a:ext cx="4193767" cy="4793465"/>
          </a:xfrm>
          <a:prstGeom prst="rect">
            <a:avLst/>
          </a:prstGeom>
          <a:noFill/>
          <a:ln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6113" y="5410200"/>
            <a:ext cx="5024687" cy="6901626"/>
          </a:xfrm>
        </p:spPr>
        <p:txBody>
          <a:bodyPr anchor="ctr">
            <a:noAutofit/>
          </a:bodyPr>
          <a:lstStyle/>
          <a:p>
            <a:r>
              <a:rPr lang="en-US" sz="11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Discover this DEEP WATER paradise in exclusive, gated Plantation Isle. Built for entertaining &amp; low country relaxation, this home feat. an impeccably-maintained dock, boat lift, floating dock, &amp; large covered pier head w/ a TV hookup, fridge, etc.; stunning vistas &amp; outdoor space; a cabana bar/grill; exquisite low-maintenance landscaping; shady paths through enchanting live oaks, &amp; a private brick paver patio. Immaculately-kept, this home gives new meaning to "move-in ready" &amp; boasts 4 BRs w/ </a:t>
            </a:r>
            <a:r>
              <a:rPr lang="en-US" sz="1100" dirty="0" err="1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ensuite</a:t>
            </a:r>
            <a:r>
              <a:rPr lang="en-US" sz="11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BAs, a 3-stop elevator, granite counters, SS appliances, gas cooking, tons of built-ins, high-quality molding, &amp; gorgeous heart pine flooring. Once welcomed by its circular brick paver driveway &amp; grand brick staircases, this home &amp; outdoor oasis will captivate &amp; you'll never want to leave!</a:t>
            </a:r>
          </a:p>
          <a:p>
            <a:endParaRPr lang="en-US" sz="1100" b="1" u="sng" dirty="0">
              <a:solidFill>
                <a:schemeClr val="tx1"/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050" b="1" u="sng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Additional details include: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05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True deep water property with a depth of 10 feet at low tide and 16 feet at high tide.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05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Main floor boasts a 2-story foyer, 10-ft. ceilings, a bedroom suite with built-in cabinets, a powder room, elevator access, a large formal dining room that walks through to the butler's pantry and then into the kitchen and eat-in area, a great room with a fireplace and wet bar, a screened-in porch/sunroom, and a deck overlooking the backyard and the water.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05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Elevator access on each of the three floors.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05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Built-in stereo and alarm system.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05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Cabana/outdoor covered bar and grill area features a T.V. hookup, speakers, a BBQ grill, a fridge, and bar seating.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05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Backyard features exquisite landscaping, custom landscape lighting, privacy fencing, outdoor storage space, amazing live oak trees, brick paver patio and walkways, a cabana with a bar/grille area, and access to the deep water dock.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05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Deep water dock has been meticulously-maintained and recently-resurfaced. It features a dock, a boat lift, a gangway, a floating dock, and a large covered pier head with a T.V. hookup, mini fridge, dual sinks, and storage -- the perfect place for watching your favorite sports teams or relaxing with friends and family.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05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Incredibly clean, painted 3-car garage offers epoxy-coated floors, elevator access, workout/exercise/flex space, a separate workshop room (not included in square footage), and a large room with a bar area and access to the paver patio (also not included in square footage), which is currently used as an office, but would make a great game room or man cave.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05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Circular brick paver driveway and side parking pad offer ample space for guest parking or boat storage.</a:t>
            </a:r>
            <a:endParaRPr lang="en-US" sz="1050" dirty="0">
              <a:solidFill>
                <a:schemeClr val="tx1"/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ight Brace 6"/>
          <p:cNvSpPr/>
          <p:nvPr/>
        </p:nvSpPr>
        <p:spPr>
          <a:xfrm rot="16200000">
            <a:off x="10045147" y="3139479"/>
            <a:ext cx="263189" cy="4419600"/>
          </a:xfrm>
          <a:prstGeom prst="rightBrace">
            <a:avLst>
              <a:gd name="adj1" fmla="val 37151"/>
              <a:gd name="adj2" fmla="val 50000"/>
            </a:avLst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12435840"/>
            <a:ext cx="7772400" cy="3657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Julie </a:t>
            </a:r>
            <a:r>
              <a:rPr lang="en-US" sz="1600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Nims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   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  <a:hlinkClick r:id="rId5"/>
              </a:rPr>
              <a:t>julie@mattoneillteam.com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   843-580-6310</a:t>
            </a:r>
            <a:endParaRPr lang="en-US" sz="1600" u="sng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pic>
        <p:nvPicPr>
          <p:cNvPr id="10" name="Picture 9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3" y="5564777"/>
            <a:ext cx="1371600" cy="914400"/>
          </a:xfrm>
          <a:prstGeom prst="rect">
            <a:avLst/>
          </a:prstGeom>
        </p:spPr>
      </p:pic>
      <p:pic>
        <p:nvPicPr>
          <p:cNvPr id="11" name="Picture 10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3" y="7855131"/>
            <a:ext cx="1371600" cy="914400"/>
          </a:xfrm>
          <a:prstGeom prst="rect">
            <a:avLst/>
          </a:prstGeom>
        </p:spPr>
      </p:pic>
      <p:pic>
        <p:nvPicPr>
          <p:cNvPr id="12" name="Picture 11"/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3" y="6709954"/>
            <a:ext cx="1371600" cy="914400"/>
          </a:xfrm>
          <a:prstGeom prst="rect">
            <a:avLst/>
          </a:prstGeom>
        </p:spPr>
      </p:pic>
      <p:pic>
        <p:nvPicPr>
          <p:cNvPr id="15" name="Picture 14"/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3" y="9000308"/>
            <a:ext cx="1371600" cy="914400"/>
          </a:xfrm>
          <a:prstGeom prst="rect">
            <a:avLst/>
          </a:prstGeom>
        </p:spPr>
      </p:pic>
      <p:pic>
        <p:nvPicPr>
          <p:cNvPr id="19" name="Picture 18"/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3" y="11290662"/>
            <a:ext cx="1371600" cy="914400"/>
          </a:xfrm>
          <a:prstGeom prst="rect">
            <a:avLst/>
          </a:prstGeom>
        </p:spPr>
      </p:pic>
      <p:pic>
        <p:nvPicPr>
          <p:cNvPr id="20" name="Picture 19"/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3" y="10145485"/>
            <a:ext cx="1371600" cy="914400"/>
          </a:xfrm>
          <a:prstGeom prst="rect">
            <a:avLst/>
          </a:prstGeom>
        </p:spPr>
      </p:pic>
      <p:pic>
        <p:nvPicPr>
          <p:cNvPr id="26" name="Picture 25"/>
          <p:cNvPicPr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6515" y="5564777"/>
            <a:ext cx="1360170" cy="914400"/>
          </a:xfrm>
          <a:prstGeom prst="rect">
            <a:avLst/>
          </a:prstGeom>
        </p:spPr>
      </p:pic>
      <p:pic>
        <p:nvPicPr>
          <p:cNvPr id="27" name="Picture 26"/>
          <p:cNvPicPr>
            <a:picLocks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800" y="7855131"/>
            <a:ext cx="1371600" cy="914400"/>
          </a:xfrm>
          <a:prstGeom prst="rect">
            <a:avLst/>
          </a:prstGeom>
        </p:spPr>
      </p:pic>
      <p:pic>
        <p:nvPicPr>
          <p:cNvPr id="28" name="Picture 27"/>
          <p:cNvPicPr>
            <a:picLocks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800" y="6709954"/>
            <a:ext cx="1371600" cy="914400"/>
          </a:xfrm>
          <a:prstGeom prst="rect">
            <a:avLst/>
          </a:prstGeom>
        </p:spPr>
      </p:pic>
      <p:pic>
        <p:nvPicPr>
          <p:cNvPr id="29" name="Picture 28"/>
          <p:cNvPicPr>
            <a:picLocks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800" y="9000308"/>
            <a:ext cx="1371600" cy="914400"/>
          </a:xfrm>
          <a:prstGeom prst="rect">
            <a:avLst/>
          </a:prstGeom>
        </p:spPr>
      </p:pic>
      <p:pic>
        <p:nvPicPr>
          <p:cNvPr id="30" name="Picture 29"/>
          <p:cNvPicPr>
            <a:picLocks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800" y="11290662"/>
            <a:ext cx="1371600" cy="914400"/>
          </a:xfrm>
          <a:prstGeom prst="rect">
            <a:avLst/>
          </a:prstGeom>
        </p:spPr>
      </p:pic>
      <p:pic>
        <p:nvPicPr>
          <p:cNvPr id="31" name="Picture 30"/>
          <p:cNvPicPr>
            <a:picLocks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800" y="10145485"/>
            <a:ext cx="1371600" cy="9144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726" y="4495800"/>
            <a:ext cx="7772400" cy="83820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4385 Stoney Poynt Court</a:t>
            </a:r>
          </a:p>
          <a:p>
            <a:pPr algn="ctr"/>
            <a:r>
              <a:rPr lang="en-US" sz="18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Plantation Isle ~ North Charleston, SC 29405 ~ MLS</a:t>
            </a:r>
            <a:r>
              <a:rPr lang="en-US" sz="180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# 19001823 </a:t>
            </a:r>
            <a:r>
              <a:rPr lang="en-US" sz="18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~ $1,399,900</a:t>
            </a:r>
          </a:p>
        </p:txBody>
      </p:sp>
      <p:sp>
        <p:nvSpPr>
          <p:cNvPr id="5" name="Rectangle 4"/>
          <p:cNvSpPr/>
          <p:nvPr/>
        </p:nvSpPr>
        <p:spPr>
          <a:xfrm>
            <a:off x="1726" y="0"/>
            <a:ext cx="4192041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i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7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Ashley River DEEP WATER</a:t>
            </a:r>
          </a:p>
          <a:p>
            <a:pPr algn="ctr"/>
            <a:r>
              <a:rPr lang="en-US" sz="2400" b="1" i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7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in Private Gated Community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6383049-FBEB-48D3-B963-E9E9A333C222}"/>
              </a:ext>
            </a:extLst>
          </p:cNvPr>
          <p:cNvSpPr/>
          <p:nvPr/>
        </p:nvSpPr>
        <p:spPr>
          <a:xfrm>
            <a:off x="4193767" y="4110335"/>
            <a:ext cx="358035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i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7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$25,000 Price Reduction!</a:t>
            </a:r>
          </a:p>
        </p:txBody>
      </p:sp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294</TotalTime>
  <Words>531</Words>
  <Application>Microsoft Office PowerPoint</Application>
  <PresentationFormat>Custom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Palatino Linotype</vt:lpstr>
      <vt:lpstr>Wingdings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42</cp:revision>
  <dcterms:created xsi:type="dcterms:W3CDTF">2006-08-16T00:00:00Z</dcterms:created>
  <dcterms:modified xsi:type="dcterms:W3CDTF">2019-02-01T01:52:14Z</dcterms:modified>
</cp:coreProperties>
</file>