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2EF6"/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886" y="6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1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hyperlink" Target="mailto:support@mattoneillteam.com" TargetMode="External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3.jp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5493" y="0"/>
            <a:ext cx="3576907" cy="2384604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5493" y="2392123"/>
            <a:ext cx="3576907" cy="2384604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76" r="20098"/>
          <a:stretch/>
        </p:blipFill>
        <p:spPr bwMode="auto">
          <a:xfrm>
            <a:off x="0" y="-1"/>
            <a:ext cx="4193767" cy="4793465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6113" y="5410200"/>
            <a:ext cx="5024687" cy="6901626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Discover this DEEP WATER paradise in exclusive, gated Plantation Isle. Built for entertaining &amp; low country relaxation, this home feat. an impeccably-maintained dock, boat lift, floating dock, &amp; large covered pier head w/ a TV hookup, fridge, etc.; stunning vistas &amp; outdoor space; a cabana bar/grill; exquisite low-maintenance landscaping; shady paths through enchanting live oaks, &amp; a private brick paver patio. Immaculately-kept, this home gives new meaning to "move-in ready" &amp; boasts 4 BRs w/ </a:t>
            </a:r>
            <a:r>
              <a:rPr lang="en-US" sz="110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ensuite</a:t>
            </a:r>
            <a:r>
              <a:rPr lang="en-US" sz="11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BAs, a 3-stop elevator, granite counters, SS appliances, gas cooking, tons of built-ins, high-quality molding, &amp; gorgeous heart pine flooring. Once welcomed by its circular brick paver driveway &amp; grand brick staircases, this home &amp; outdoor oasis will captivate &amp; you'll never want to leave!</a:t>
            </a:r>
          </a:p>
          <a:p>
            <a:endParaRPr lang="en-US" sz="1100" b="1" u="sng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050" b="1" u="sng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details include: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True deep water property with a depth of 10 feet at low tide and 16 feet at high tide.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Main floor boasts a 2-story foyer, 10-ft. ceilings, a bedroom suite with built-in cabinets, a powder room, elevator access, a large formal dining room that walks through to the butler's pantry and then into the kitchen and eat-in area, a great room with a fireplace and wet bar, a screened-in porch/sunroom, and a deck overlooking the backyard and the water.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Elevator access on each of the three floors.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Built-in stereo and alarm system.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Cabana/outdoor covered bar and grill area features a T.V. hookup, speakers, a BBQ grill, a fridge, and bar seating.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Backyard features exquisite landscaping, custom landscape lighting, privacy fencing, outdoor storage space, amazing live oak trees, brick paver patio and walkways, a cabana with a bar/grille area, and access to the deep water dock.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Deep water dock has been meticulously-maintained and recently-resurfaced. It features a dock, a boat lift, a gangway, a floating dock, and a large covered pier head with a T.V. hookup, mini fridge, dual sinks, and storage -- the perfect place for watching your favorite sports teams or relaxing with friends and family.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Incredibly clean, painted 3-car garage offers epoxy-coated floors, elevator access, workout/exercise/flex space, a separate workshop room (not included in square footage), and a large room with a bar area and access to the paver patio (also not included in square footage), which is currently used as an office, but would make a great game room or man cave.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Circular brick paver driveway and side parking pad offer ample space for guest parking or boat storage.</a:t>
            </a:r>
            <a:endParaRPr lang="en-US" sz="105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045147" y="3139479"/>
            <a:ext cx="263189" cy="44196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Julie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Nims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5"/>
              </a:rPr>
              <a:t>julie@mattoneillteam.com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843-580-6310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" y="5564777"/>
            <a:ext cx="1371600" cy="91440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" y="7855131"/>
            <a:ext cx="1371600" cy="914400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" y="6709954"/>
            <a:ext cx="1371600" cy="914400"/>
          </a:xfrm>
          <a:prstGeom prst="rect">
            <a:avLst/>
          </a:prstGeom>
        </p:spPr>
      </p:pic>
      <p:pic>
        <p:nvPicPr>
          <p:cNvPr id="15" name="Picture 14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" y="9000308"/>
            <a:ext cx="1371600" cy="914400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" y="11290662"/>
            <a:ext cx="1371600" cy="914400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" y="10145485"/>
            <a:ext cx="1371600" cy="914400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515" y="5564777"/>
            <a:ext cx="1360170" cy="914400"/>
          </a:xfrm>
          <a:prstGeom prst="rect">
            <a:avLst/>
          </a:prstGeom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7855131"/>
            <a:ext cx="1371600" cy="914400"/>
          </a:xfrm>
          <a:prstGeom prst="rect">
            <a:avLst/>
          </a:prstGeom>
        </p:spPr>
      </p:pic>
      <p:pic>
        <p:nvPicPr>
          <p:cNvPr id="28" name="Picture 27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6709954"/>
            <a:ext cx="1371600" cy="914400"/>
          </a:xfrm>
          <a:prstGeom prst="rect">
            <a:avLst/>
          </a:prstGeom>
        </p:spPr>
      </p:pic>
      <p:pic>
        <p:nvPicPr>
          <p:cNvPr id="29" name="Picture 28"/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9000308"/>
            <a:ext cx="1371600" cy="914400"/>
          </a:xfrm>
          <a:prstGeom prst="rect">
            <a:avLst/>
          </a:prstGeom>
        </p:spPr>
      </p:pic>
      <p:pic>
        <p:nvPicPr>
          <p:cNvPr id="30" name="Picture 29"/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1290662"/>
            <a:ext cx="1371600" cy="914400"/>
          </a:xfrm>
          <a:prstGeom prst="rect">
            <a:avLst/>
          </a:prstGeom>
        </p:spPr>
      </p:pic>
      <p:pic>
        <p:nvPicPr>
          <p:cNvPr id="31" name="Picture 30"/>
          <p:cNvPicPr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0145485"/>
            <a:ext cx="1371600" cy="914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726" y="4495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4385 Stoney Poynt Court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Plantation Isle ~ North Charleston, SC 29405 ~ MLS# 18013990 ~ $1,424,900</a:t>
            </a:r>
          </a:p>
        </p:txBody>
      </p:sp>
      <p:sp>
        <p:nvSpPr>
          <p:cNvPr id="5" name="Rectangle 4"/>
          <p:cNvSpPr/>
          <p:nvPr/>
        </p:nvSpPr>
        <p:spPr>
          <a:xfrm>
            <a:off x="1726" y="0"/>
            <a:ext cx="419204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Ashley River DEEP WATER</a:t>
            </a:r>
          </a:p>
          <a:p>
            <a:pPr algn="ctr"/>
            <a:r>
              <a:rPr lang="en-US" sz="24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in Private Gated Community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6383049-FBEB-48D3-B963-E9E9A333C222}"/>
              </a:ext>
            </a:extLst>
          </p:cNvPr>
          <p:cNvSpPr/>
          <p:nvPr/>
        </p:nvSpPr>
        <p:spPr>
          <a:xfrm>
            <a:off x="4193767" y="4110335"/>
            <a:ext cx="358035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$25,000 Price Reduction!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531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Palatino Linotype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40</cp:revision>
  <dcterms:created xsi:type="dcterms:W3CDTF">2006-08-16T00:00:00Z</dcterms:created>
  <dcterms:modified xsi:type="dcterms:W3CDTF">2018-10-12T17:02:28Z</dcterms:modified>
</cp:coreProperties>
</file>