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87B"/>
    <a:srgbClr val="A798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178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5/7/2018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5/7/2018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5/7/2018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hyperlink" Target="mailto:conniesross@aol.com" TargetMode="External"/><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dctidewater@yahoo.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42D64E03-CA72-4F1D-BE7E-A990635DAB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057450"/>
            <a:ext cx="7772400" cy="4110870"/>
          </a:xfrm>
          <a:prstGeom prst="rect">
            <a:avLst/>
          </a:prstGeom>
          <a:ln>
            <a:solidFill>
              <a:schemeClr val="bg1"/>
            </a:solidFill>
          </a:ln>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5161360"/>
          </a:xfrm>
          <a:prstGeom prst="rect">
            <a:avLst/>
          </a:prstGeom>
          <a:ln>
            <a:solidFill>
              <a:schemeClr val="bg1"/>
            </a:solidFill>
          </a:ln>
        </p:spPr>
      </p:pic>
      <p:sp>
        <p:nvSpPr>
          <p:cNvPr id="5" name="Rectangle 4"/>
          <p:cNvSpPr/>
          <p:nvPr/>
        </p:nvSpPr>
        <p:spPr>
          <a:xfrm>
            <a:off x="1463037" y="7552493"/>
            <a:ext cx="6301444" cy="1615827"/>
          </a:xfrm>
          <a:prstGeom prst="rect">
            <a:avLst/>
          </a:prstGeom>
        </p:spPr>
        <p:txBody>
          <a:bodyPr wrap="square">
            <a:spAutoFit/>
          </a:bodyPr>
          <a:lstStyle/>
          <a:p>
            <a:pPr algn="ctr"/>
            <a:r>
              <a:rPr lang="en-US" sz="1100" dirty="0">
                <a:solidFill>
                  <a:schemeClr val="bg1"/>
                </a:solidFill>
                <a:latin typeface="Arial" panose="020B0604020202020204" pitchFamily="34" charset="0"/>
                <a:cs typeface="Arial" panose="020B0604020202020204" pitchFamily="34" charset="0"/>
              </a:rPr>
              <a:t>35' deeded boat slip in the scenic Intracoastal Waterway private marina community of Mariner's Pointe. This is the best-placed slip in the marina, very convenient to pull in and out and near pumping station. Approx. 3 miles to the Atlantic Ocean with easy access (no bridges). Amenities include pool, hot tub, tennis court, clubhouse, lounge, showers, pump out station, water, electricity (metered separately), phone and cable. Slip has a dock box and 5 feet of depth at mean low tide. Great for sailboats! Lovely, signature Nantucket-style condos also available for sale. Mariners Pointe is close to all major highways, the historic port of Little River with off-shore gaming and nearby restaurants, shopping and attractions. All measurements are approximate and not guaranteed. Buyer responsible for verification.</a:t>
            </a:r>
          </a:p>
        </p:txBody>
      </p:sp>
      <p:sp>
        <p:nvSpPr>
          <p:cNvPr id="23" name="Rectangle 22"/>
          <p:cNvSpPr/>
          <p:nvPr/>
        </p:nvSpPr>
        <p:spPr>
          <a:xfrm>
            <a:off x="1470954" y="4391919"/>
            <a:ext cx="6301445" cy="769441"/>
          </a:xfrm>
          <a:prstGeom prst="rect">
            <a:avLst/>
          </a:prstGeom>
          <a:noFill/>
        </p:spPr>
        <p:txBody>
          <a:bodyPr wrap="square" anchor="b">
            <a:spAutoFit/>
          </a:bodyPr>
          <a:lstStyle/>
          <a:p>
            <a:pPr algn="ctr"/>
            <a:r>
              <a:rPr lang="en-US" sz="2400" dirty="0">
                <a:ln w="3175">
                  <a:noFill/>
                </a:ln>
                <a:solidFill>
                  <a:schemeClr val="bg1"/>
                </a:solidFill>
                <a:latin typeface="Arial" panose="020B0604020202020204" pitchFamily="34" charset="0"/>
                <a:cs typeface="Arial" panose="020B0604020202020204" pitchFamily="34" charset="0"/>
              </a:rPr>
              <a:t>4396 Baldwin Ave ~ Boat Slip 115</a:t>
            </a:r>
          </a:p>
          <a:p>
            <a:pPr algn="ctr"/>
            <a:r>
              <a:rPr lang="en-US" sz="2000" dirty="0">
                <a:ln w="3175">
                  <a:noFill/>
                </a:ln>
                <a:solidFill>
                  <a:schemeClr val="bg1"/>
                </a:solidFill>
                <a:latin typeface="Arial" panose="020B0604020202020204" pitchFamily="34" charset="0"/>
                <a:cs typeface="Arial" panose="020B0604020202020204" pitchFamily="34" charset="0"/>
              </a:rPr>
              <a:t>Little River, SC 29566 ~ MLS# 1809736 ~ $14,900</a:t>
            </a: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 y="0"/>
            <a:ext cx="1463040" cy="971550"/>
          </a:xfrm>
          <a:prstGeom prst="rect">
            <a:avLst/>
          </a:prstGeom>
          <a:ln>
            <a:solidFill>
              <a:schemeClr val="bg1"/>
            </a:solidFill>
          </a:ln>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 y="4767598"/>
            <a:ext cx="1463040" cy="971550"/>
          </a:xfrm>
          <a:prstGeom prst="rect">
            <a:avLst/>
          </a:prstGeom>
          <a:ln>
            <a:solidFill>
              <a:schemeClr val="bg1"/>
            </a:solidFill>
          </a:ln>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 y="3789847"/>
            <a:ext cx="1463040" cy="971550"/>
          </a:xfrm>
          <a:prstGeom prst="rect">
            <a:avLst/>
          </a:prstGeom>
          <a:ln>
            <a:solidFill>
              <a:schemeClr val="bg1"/>
            </a:solidFill>
          </a:ln>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 y="1955502"/>
            <a:ext cx="1463040" cy="1000126"/>
          </a:xfrm>
          <a:prstGeom prst="rect">
            <a:avLst/>
          </a:prstGeom>
          <a:ln>
            <a:solidFill>
              <a:schemeClr val="bg1"/>
            </a:solidFill>
          </a:ln>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 y="2961829"/>
            <a:ext cx="1463040" cy="821817"/>
          </a:xfrm>
          <a:prstGeom prst="rect">
            <a:avLst/>
          </a:prstGeom>
          <a:ln>
            <a:solidFill>
              <a:schemeClr val="bg1"/>
            </a:solid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1"/>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2"/>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 y="6723101"/>
            <a:ext cx="1463040" cy="970406"/>
          </a:xfrm>
          <a:prstGeom prst="rect">
            <a:avLst/>
          </a:prstGeom>
          <a:ln>
            <a:solidFill>
              <a:schemeClr val="bg1"/>
            </a:solidFill>
          </a:ln>
          <a:effectLst/>
        </p:spPr>
      </p:pic>
      <p:pic>
        <p:nvPicPr>
          <p:cNvPr id="40" name="Picture 3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 y="7699710"/>
            <a:ext cx="1463040" cy="1468610"/>
          </a:xfrm>
          <a:prstGeom prst="rect">
            <a:avLst/>
          </a:prstGeom>
          <a:ln>
            <a:solidFill>
              <a:schemeClr val="bg1"/>
            </a:solidFill>
          </a:ln>
          <a:effectLst/>
        </p:spPr>
      </p:pic>
      <p:pic>
        <p:nvPicPr>
          <p:cNvPr id="41" name="Picture 4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 y="5745349"/>
            <a:ext cx="1463040" cy="971551"/>
          </a:xfrm>
          <a:prstGeom prst="rect">
            <a:avLst/>
          </a:prstGeom>
          <a:ln>
            <a:solidFill>
              <a:schemeClr val="bg1"/>
            </a:solidFill>
          </a:ln>
          <a:effectLst/>
        </p:spPr>
      </p:pic>
      <p:pic>
        <p:nvPicPr>
          <p:cNvPr id="20" name="Picture 1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 y="977751"/>
            <a:ext cx="1463040" cy="971550"/>
          </a:xfrm>
          <a:prstGeom prst="rect">
            <a:avLst/>
          </a:prstGeom>
          <a:ln>
            <a:solidFill>
              <a:schemeClr val="bg1"/>
            </a:solidFill>
          </a:ln>
          <a:effectLst/>
        </p:spPr>
      </p:pic>
      <p:sp>
        <p:nvSpPr>
          <p:cNvPr id="2" name="Rectangle 1"/>
          <p:cNvSpPr/>
          <p:nvPr/>
        </p:nvSpPr>
        <p:spPr>
          <a:xfrm>
            <a:off x="1463036" y="3238"/>
            <a:ext cx="6301445" cy="954107"/>
          </a:xfrm>
          <a:prstGeom prst="rect">
            <a:avLst/>
          </a:prstGeom>
        </p:spPr>
        <p:txBody>
          <a:bodyPr wrap="square">
            <a:spAutoFit/>
          </a:bodyPr>
          <a:lstStyle/>
          <a:p>
            <a:pPr algn="ctr"/>
            <a:r>
              <a:rPr lang="en-US" sz="2800" dirty="0">
                <a:ln w="3175">
                  <a:noFill/>
                </a:ln>
                <a:solidFill>
                  <a:srgbClr val="00487B"/>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35' Deeded Boat Slip</a:t>
            </a:r>
          </a:p>
          <a:p>
            <a:pPr algn="ctr"/>
            <a:r>
              <a:rPr lang="en-US" sz="2800" dirty="0">
                <a:ln w="3175">
                  <a:noFill/>
                </a:ln>
                <a:solidFill>
                  <a:srgbClr val="00487B"/>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a Private ICW Marina Community </a:t>
            </a:r>
            <a:endParaRPr lang="en-US" sz="2000" dirty="0">
              <a:ln w="3175">
                <a:noFill/>
              </a:ln>
              <a:solidFill>
                <a:srgbClr val="00487B"/>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203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29</cp:revision>
  <dcterms:created xsi:type="dcterms:W3CDTF">2016-01-18T21:52:04Z</dcterms:created>
  <dcterms:modified xsi:type="dcterms:W3CDTF">2018-05-07T11:47:19Z</dcterms:modified>
</cp:coreProperties>
</file>