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3/23/2022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Charming Townhome for $200,000</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609600"/>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4398 Purdue Drive</a:t>
            </a:r>
            <a:br>
              <a:rPr lang="en-US" sz="2600" b="1" dirty="0">
                <a:latin typeface="Futura LtCn BT" panose="020B0408020204030204" pitchFamily="34" charset="0"/>
              </a:rPr>
            </a:br>
            <a:r>
              <a:rPr lang="en-US" sz="2200" dirty="0">
                <a:latin typeface="Futura LtCn BT" panose="020B0408020204030204" pitchFamily="34" charset="0"/>
              </a:rPr>
              <a:t>Ashley Villas</a:t>
            </a:r>
          </a:p>
          <a:p>
            <a:pPr algn="r"/>
            <a:r>
              <a:rPr lang="en-US" sz="2200" dirty="0">
                <a:latin typeface="Futura LtCn BT" panose="020B0408020204030204" pitchFamily="34" charset="0"/>
              </a:rPr>
              <a:t>North Charleston, SC 29418</a:t>
            </a:r>
          </a:p>
          <a:p>
            <a:pPr algn="r"/>
            <a:r>
              <a:rPr lang="en-US" sz="2200" dirty="0">
                <a:latin typeface="Futura LtCn BT" panose="020B0408020204030204" pitchFamily="34" charset="0"/>
              </a:rPr>
              <a:t>MLS# 22007032</a:t>
            </a:r>
          </a:p>
          <a:p>
            <a:pPr algn="r"/>
            <a:r>
              <a:rPr lang="en-US" sz="2200" dirty="0">
                <a:latin typeface="Futura LtCn BT" panose="020B0408020204030204" pitchFamily="34" charset="0"/>
              </a:rPr>
              <a:t>$200,000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2 Bed | 1½ Bath | 1,051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563925"/>
            <a:ext cx="7869973" cy="312055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Welcome home! Renovated townhome in the Ashley Villas neighborhood. All new laminate wood flooring, fresh paint throughout, new baseboards, new fixtures, newer hot water heater, new landscaped front yard, all kitchen appliances included, shed in the back of the yard does convey with the sale and much more! You'll truly love what this townhome has to offer. It's a very nice layout featuring 2 bedrooms and 1.5 bathrooms with a Jack and Jill type setup. Enjoy the outdoor patio area with a privacy fence, perfect for outdoor hosting and relaxing! Perfect short term rental (STR) as there are no rental restrictions in this neighborhood! There's no regime fee for the neighborhood, but only a $100 PER YEAR HOA fee!</a:t>
            </a:r>
          </a:p>
          <a:p>
            <a:endParaRPr lang="en-US" sz="1400" dirty="0">
              <a:latin typeface="Futura Lt BT" panose="020B0402020204020303" pitchFamily="34" charset="0"/>
            </a:endParaRPr>
          </a:p>
          <a:p>
            <a:r>
              <a:rPr lang="en-US" sz="1400" dirty="0">
                <a:latin typeface="Futura Lt BT" panose="020B0402020204020303" pitchFamily="34" charset="0"/>
              </a:rPr>
              <a:t>Located close to </a:t>
            </a:r>
            <a:r>
              <a:rPr lang="en-US" sz="1400" dirty="0" err="1">
                <a:latin typeface="Futura Lt BT" panose="020B0402020204020303" pitchFamily="34" charset="0"/>
              </a:rPr>
              <a:t>Tanger</a:t>
            </a:r>
            <a:r>
              <a:rPr lang="en-US" sz="1400" dirty="0">
                <a:latin typeface="Futura Lt BT" panose="020B0402020204020303" pitchFamily="34" charset="0"/>
              </a:rPr>
              <a:t> Outlets, Charleston Airport, Boeing, the Air force base, I-526 and plenty of restaurants, shopping, </a:t>
            </a:r>
            <a:r>
              <a:rPr lang="en-US" sz="1400" dirty="0" err="1">
                <a:latin typeface="Futura Lt BT" panose="020B0402020204020303" pitchFamily="34" charset="0"/>
              </a:rPr>
              <a:t>etc</a:t>
            </a:r>
            <a:r>
              <a:rPr lang="en-US" sz="1400" dirty="0">
                <a:latin typeface="Futura Lt BT" panose="020B0402020204020303" pitchFamily="34" charset="0"/>
              </a:rPr>
              <a:t>! Come see this charming home!</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609600"/>
            <a:ext cx="3766323" cy="2510882"/>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31638" y="3409202"/>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283462" y="3409202"/>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9814" y="76962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35287" y="3409202"/>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40683" y="7699054"/>
            <a:ext cx="1703707" cy="113580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79814" y="3409202"/>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84577" y="7696200"/>
            <a:ext cx="1712268" cy="114151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TotalTime>
  <Words>230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Charming Townhome for $200,000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82</cp:revision>
  <dcterms:created xsi:type="dcterms:W3CDTF">2006-08-16T00:00:00Z</dcterms:created>
  <dcterms:modified xsi:type="dcterms:W3CDTF">2022-03-23T11:11:56Z</dcterms:modified>
</cp:coreProperties>
</file>