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B94"/>
    <a:srgbClr val="D2AB6E"/>
    <a:srgbClr val="E9CC8A"/>
    <a:srgbClr val="CCCC00"/>
    <a:srgbClr val="CFAD6F"/>
    <a:srgbClr val="DFC28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28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jp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497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" y="6019800"/>
            <a:ext cx="7771207" cy="1756084"/>
          </a:xfrm>
        </p:spPr>
        <p:txBody>
          <a:bodyPr anchor="ctr">
            <a:noAutofit/>
          </a:bodyPr>
          <a:lstStyle/>
          <a:p>
            <a:r>
              <a:rPr lang="en-US" sz="1150" dirty="0">
                <a:solidFill>
                  <a:schemeClr val="bg1"/>
                </a:solidFill>
                <a:latin typeface="Lucida Sans" panose="020B0602030504020204" pitchFamily="34" charset="0"/>
              </a:rPr>
              <a:t>Nicely updated four bedroom home with downstairs master featuring a new </a:t>
            </a:r>
            <a:r>
              <a:rPr lang="en-US" sz="1150" dirty="0" err="1">
                <a:solidFill>
                  <a:schemeClr val="bg1"/>
                </a:solidFill>
                <a:latin typeface="Lucida Sans" panose="020B0602030504020204" pitchFamily="34" charset="0"/>
              </a:rPr>
              <a:t>en</a:t>
            </a:r>
            <a:r>
              <a:rPr lang="en-US" sz="1150" dirty="0">
                <a:solidFill>
                  <a:schemeClr val="bg1"/>
                </a:solidFill>
                <a:latin typeface="Lucida Sans" panose="020B0602030504020204" pitchFamily="34" charset="0"/>
              </a:rPr>
              <a:t>-suite bath with walk-in shower and double vanity. Nicely updated kitchen with granite counters, subway tile, newer appliances, new fixtures and lighting. This home lives large with a nice great room with wood floors, vaulted ceilings and a double sided fireplace (master BR shares other side) . A sunny den has been added and is open to the kitchen. Upstairs you will find new wood flooring in the loft and hallway, a second bath and three nice bedrooms with brand new carpet. A termite bond, all appliances and window treatments convey. </a:t>
            </a:r>
            <a:r>
              <a:rPr lang="en-US" sz="1150" dirty="0" err="1">
                <a:solidFill>
                  <a:schemeClr val="bg1"/>
                </a:solidFill>
                <a:latin typeface="Lucida Sans" panose="020B0602030504020204" pitchFamily="34" charset="0"/>
              </a:rPr>
              <a:t>Longpoint</a:t>
            </a:r>
            <a:r>
              <a:rPr lang="en-US" sz="1150" dirty="0">
                <a:solidFill>
                  <a:schemeClr val="bg1"/>
                </a:solidFill>
                <a:latin typeface="Lucida Sans" panose="020B0602030504020204" pitchFamily="34" charset="0"/>
              </a:rPr>
              <a:t> has a junior Olympic neighborhood pool, 2 tennis courts, playground and soccer field. Palmetto Island County Park and Splash Zone are also just a few blocks away!</a:t>
            </a:r>
          </a:p>
          <a:p>
            <a:r>
              <a:rPr lang="en-US" sz="1150" b="1" i="1" dirty="0">
                <a:solidFill>
                  <a:srgbClr val="FFFF00"/>
                </a:solidFill>
                <a:latin typeface="Lucida Sans" panose="020B0602030504020204" pitchFamily="34" charset="0"/>
              </a:rPr>
              <a:t>*Agent Bonus Is Contingent Upon A Ratified Contract By April 7th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306669"/>
            <a:ext cx="7773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439 Springfield Road</a:t>
            </a:r>
          </a:p>
          <a:p>
            <a:pPr algn="ctr"/>
            <a:r>
              <a:rPr lang="en-US" sz="1600" b="1" dirty="0" err="1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Longpoint</a:t>
            </a:r>
            <a:r>
              <a:rPr lang="en-US" sz="16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 ~ Mount Pleasant, SC 29464 ~ MLS# 19005882 ~ $494,500</a:t>
            </a:r>
            <a:endParaRPr lang="en-US" sz="1400" b="1" i="1" dirty="0">
              <a:ln w="3175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9230" y="9064823"/>
            <a:ext cx="4911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E4CB94"/>
                </a:solidFill>
                <a:latin typeface="Lucida Sans" panose="020B0602030504020204" pitchFamily="34" charset="0"/>
              </a:rPr>
              <a:t>Lori Claussen</a:t>
            </a:r>
            <a:br>
              <a:rPr lang="en-US" sz="1800" dirty="0">
                <a:solidFill>
                  <a:srgbClr val="E4CB94"/>
                </a:solidFill>
                <a:latin typeface="Lucida Sans" panose="020B0602030504020204" pitchFamily="34" charset="0"/>
              </a:rPr>
            </a:br>
            <a:r>
              <a:rPr lang="en-US" sz="1400" dirty="0">
                <a:solidFill>
                  <a:srgbClr val="E4CB94"/>
                </a:solidFill>
                <a:latin typeface="Lucida Sans" panose="020B0602030504020204" pitchFamily="34" charset="0"/>
              </a:rPr>
              <a:t>loric@nvrealtygroup.com | (843) 224-8506</a:t>
            </a:r>
            <a:endParaRPr lang="en-US" sz="1050" dirty="0">
              <a:solidFill>
                <a:srgbClr val="E4CB94"/>
              </a:solidFill>
              <a:latin typeface="Lucida Sans" panose="020B06020305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188" y="9719846"/>
            <a:ext cx="7772396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Lucida Sans" panose="020B0602030504020204" pitchFamily="34" charset="0"/>
              </a:rPr>
              <a:t>NV Realty Group | 91 Broad St, Ste A | Charleston, SC 29401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Lucida Sans" panose="020B0602030504020204" pitchFamily="34" charset="0"/>
              </a:rPr>
              <a:t>www.LoriClaussen.NVRealtyGroup.com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6794"/>
          <a:stretch/>
        </p:blipFill>
        <p:spPr>
          <a:xfrm>
            <a:off x="165769" y="9154038"/>
            <a:ext cx="1200631" cy="704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91" y="0"/>
            <a:ext cx="7772395" cy="569385"/>
          </a:xfrm>
          <a:effectLst/>
        </p:spPr>
        <p:txBody>
          <a:bodyPr anchor="t">
            <a:noAutofit/>
          </a:bodyPr>
          <a:lstStyle/>
          <a:p>
            <a:r>
              <a:rPr lang="en-US" sz="4000" b="1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$2000 Agent Bonus &amp;</a:t>
            </a:r>
            <a:br>
              <a:rPr lang="en-US" sz="4000" b="1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</a:br>
            <a:r>
              <a:rPr lang="en-US" sz="4000" b="1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$2500 Buyer Credit*</a:t>
            </a:r>
            <a:endParaRPr lang="en-US" sz="32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Sans" panose="020B0602030504020204" pitchFamily="34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3" y="4939040"/>
            <a:ext cx="1618888" cy="108075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04" y="4939040"/>
            <a:ext cx="1616636" cy="1080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6" y="7768303"/>
            <a:ext cx="1610321" cy="10765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55" y="4939791"/>
            <a:ext cx="1618888" cy="107925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90" y="7770197"/>
            <a:ext cx="1618092" cy="107425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20" y="4939040"/>
            <a:ext cx="1609882" cy="1080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75" y="7766943"/>
            <a:ext cx="1616636" cy="1080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C4E249-EA81-4597-AAF5-37B728E428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99" y="9016484"/>
            <a:ext cx="633891" cy="9517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836167-DAAD-418F-83A7-A06F3B5E7280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04" y="7770949"/>
            <a:ext cx="1616636" cy="10792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41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205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Sans</vt:lpstr>
      <vt:lpstr>Office Theme</vt:lpstr>
      <vt:lpstr>$2000 Agent Bonus &amp; $2500 Buyer Credit*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59</cp:revision>
  <dcterms:created xsi:type="dcterms:W3CDTF">2006-08-16T00:00:00Z</dcterms:created>
  <dcterms:modified xsi:type="dcterms:W3CDTF">2019-03-26T11:34:14Z</dcterms:modified>
</cp:coreProperties>
</file>