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6858000" cy="9144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i="1"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i="1"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i="1"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i="1"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385"/>
    <a:srgbClr val="FFFFFF"/>
    <a:srgbClr val="00602B"/>
    <a:srgbClr val="FFCC66"/>
    <a:srgbClr val="FFCD9B"/>
    <a:srgbClr val="66FF33"/>
    <a:srgbClr val="FFCC00"/>
    <a:srgbClr val="FFCC99"/>
    <a:srgbClr val="FFD1A3"/>
    <a:srgbClr val="FFC5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81" autoAdjust="0"/>
    <p:restoredTop sz="94660"/>
  </p:normalViewPr>
  <p:slideViewPr>
    <p:cSldViewPr>
      <p:cViewPr>
        <p:scale>
          <a:sx n="75" d="100"/>
          <a:sy n="75" d="100"/>
        </p:scale>
        <p:origin x="-2532" y="-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038"/>
            <a:ext cx="5829300" cy="1960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1833F0-CC39-459C-A18F-2D3B6BD8AD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732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19A8ED-08EF-45CE-A6A1-AA43AFA9A4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792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713"/>
            <a:ext cx="1543050" cy="7800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713"/>
            <a:ext cx="4476750" cy="7800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4256A6-6BD5-4ED7-BC62-3B9C51F99B3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177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03EBA3-23E1-476B-8EB2-C290463E10C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574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8" y="5875338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338" y="3875088"/>
            <a:ext cx="5829300" cy="20002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D86A39-B189-4772-A2EE-1CF46AA808F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769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0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200" y="2133600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EB37F1-6F77-4F01-A983-79B9608F8A2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592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288"/>
            <a:ext cx="3030538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900363"/>
            <a:ext cx="3030538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4563" y="2046288"/>
            <a:ext cx="3030537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4563" y="2900363"/>
            <a:ext cx="3030537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C3B189-BE2A-4F2B-B6F9-A2A486FCC92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59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886D41-B40D-4207-B3F4-E756FDBE592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615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8AFEC0-D050-4239-B112-CF5B4A95D18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171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3538"/>
            <a:ext cx="2255838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8" y="363538"/>
            <a:ext cx="3833812" cy="7804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2938"/>
            <a:ext cx="2255838" cy="62547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789167-39DF-4DC1-9E77-BE1C673780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937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613" y="6400800"/>
            <a:ext cx="4114800" cy="755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613" y="81756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613" y="7156450"/>
            <a:ext cx="4114800" cy="10731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33A879-D293-47F5-B8C9-CF1AE45F11E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115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366713"/>
            <a:ext cx="61722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2133600"/>
            <a:ext cx="6172200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" y="8326438"/>
            <a:ext cx="16002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43150" y="8326438"/>
            <a:ext cx="21717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914900" y="8326438"/>
            <a:ext cx="16002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latin typeface="+mn-lt"/>
              </a:defRPr>
            </a:lvl1pPr>
          </a:lstStyle>
          <a:p>
            <a:fld id="{E7733ACD-9D37-4829-B161-54DA883D71B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ect">
            <a:avLst/>
          </a:prstGeom>
          <a:gradFill rotWithShape="1">
            <a:gsLst>
              <a:gs pos="0">
                <a:srgbClr val="000066"/>
              </a:gs>
              <a:gs pos="50000">
                <a:srgbClr val="0000FF"/>
              </a:gs>
              <a:gs pos="100000">
                <a:srgbClr val="0000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i="0" dirty="0">
              <a:latin typeface="Arial" charset="0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3374846" y="7200900"/>
            <a:ext cx="3276600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lIns="36576" tIns="36576" rIns="36576" bIns="36576"/>
          <a:lstStyle/>
          <a:p>
            <a:pPr lvl="0">
              <a:buSzPts val="1000"/>
              <a:buFont typeface="Symbol" pitchFamily="18" charset="2"/>
              <a:buChar char="·"/>
            </a:pPr>
            <a:r>
              <a:rPr lang="en-US" sz="1200" i="0" dirty="0" smtClean="0">
                <a:solidFill>
                  <a:srgbClr val="FFFFFF"/>
                </a:solidFill>
                <a:latin typeface="Arial" charset="0"/>
              </a:rPr>
              <a:t>42 inch maple cabinets</a:t>
            </a:r>
          </a:p>
          <a:p>
            <a:pPr lvl="0">
              <a:buSzPts val="1000"/>
              <a:buFont typeface="Symbol" pitchFamily="18" charset="2"/>
              <a:buChar char="·"/>
            </a:pPr>
            <a:r>
              <a:rPr lang="en-US" sz="1200" i="0" dirty="0" smtClean="0">
                <a:solidFill>
                  <a:srgbClr val="FFFFFF"/>
                </a:solidFill>
                <a:latin typeface="Arial" charset="0"/>
              </a:rPr>
              <a:t>Two-car garage w extra 240V outlets</a:t>
            </a:r>
          </a:p>
          <a:p>
            <a:pPr>
              <a:buSzPts val="1000"/>
              <a:buFont typeface="Symbol" pitchFamily="18" charset="2"/>
              <a:buChar char="·"/>
            </a:pPr>
            <a:r>
              <a:rPr lang="en-US" sz="1200" i="0" dirty="0">
                <a:solidFill>
                  <a:srgbClr val="FFFFFF"/>
                </a:solidFill>
                <a:latin typeface="Arial" charset="0"/>
              </a:rPr>
              <a:t>Move-in ready, </a:t>
            </a:r>
            <a:r>
              <a:rPr lang="en-US" sz="1200" i="0" dirty="0" smtClean="0">
                <a:solidFill>
                  <a:srgbClr val="FFFFFF"/>
                </a:solidFill>
                <a:latin typeface="Arial" charset="0"/>
              </a:rPr>
              <a:t>includes </a:t>
            </a:r>
            <a:r>
              <a:rPr lang="en-US" sz="1200" i="0" dirty="0">
                <a:solidFill>
                  <a:srgbClr val="FFFFFF"/>
                </a:solidFill>
                <a:latin typeface="Arial" charset="0"/>
              </a:rPr>
              <a:t>fridge</a:t>
            </a:r>
          </a:p>
          <a:p>
            <a:pPr>
              <a:buSzPts val="1000"/>
              <a:buFont typeface="Symbol" pitchFamily="18" charset="2"/>
              <a:buChar char="·"/>
            </a:pPr>
            <a:endParaRPr lang="en-US" sz="1200" i="0" dirty="0">
              <a:solidFill>
                <a:srgbClr val="FFFFFF"/>
              </a:solidFill>
              <a:latin typeface="Arial" charset="0"/>
            </a:endParaRPr>
          </a:p>
          <a:p>
            <a:pPr>
              <a:buSzPts val="1000"/>
              <a:buFont typeface="Symbol" pitchFamily="18" charset="2"/>
              <a:buChar char="·"/>
            </a:pPr>
            <a:endParaRPr lang="en-US" sz="1200" i="0" dirty="0" smtClean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4102" name="Picture 6" descr="BestPicRow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7888288"/>
            <a:ext cx="884238" cy="1179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4125" name="Text Box 29"/>
          <p:cNvSpPr txBox="1">
            <a:spLocks noChangeArrowheads="1"/>
          </p:cNvSpPr>
          <p:nvPr/>
        </p:nvSpPr>
        <p:spPr bwMode="auto">
          <a:xfrm>
            <a:off x="2970730" y="8405812"/>
            <a:ext cx="27066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i="0" dirty="0">
                <a:solidFill>
                  <a:schemeClr val="bg1"/>
                </a:solidFill>
                <a:latin typeface="Times New Roman" pitchFamily="18" charset="0"/>
              </a:rPr>
              <a:t>srowe@carolinaone.com</a:t>
            </a:r>
          </a:p>
        </p:txBody>
      </p:sp>
      <p:sp>
        <p:nvSpPr>
          <p:cNvPr id="4126" name="Text Box 30"/>
          <p:cNvSpPr txBox="1">
            <a:spLocks noChangeArrowheads="1"/>
          </p:cNvSpPr>
          <p:nvPr/>
        </p:nvSpPr>
        <p:spPr bwMode="auto">
          <a:xfrm>
            <a:off x="1816100" y="8747125"/>
            <a:ext cx="31765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i="0" dirty="0">
                <a:solidFill>
                  <a:schemeClr val="bg1"/>
                </a:solidFill>
                <a:latin typeface="Times New Roman" pitchFamily="18" charset="0"/>
              </a:rPr>
              <a:t>www.SteveRoweHomes.com</a:t>
            </a:r>
          </a:p>
        </p:txBody>
      </p:sp>
      <p:pic>
        <p:nvPicPr>
          <p:cNvPr id="4145" name="Picture 49" descr="C1 YardSignLogo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688" y="8015288"/>
            <a:ext cx="1052512" cy="105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79" name="Rectangle 83"/>
          <p:cNvSpPr>
            <a:spLocks noChangeArrowheads="1"/>
          </p:cNvSpPr>
          <p:nvPr/>
        </p:nvSpPr>
        <p:spPr bwMode="auto">
          <a:xfrm>
            <a:off x="990600" y="8375650"/>
            <a:ext cx="200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FFFF"/>
                </a:solidFill>
              </a:rPr>
              <a:t>(843) 303-7438</a:t>
            </a:r>
            <a:endParaRPr lang="en-US" sz="2400" dirty="0">
              <a:solidFill>
                <a:srgbClr val="FFFFFF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510734" y="7848312"/>
            <a:ext cx="3746500" cy="609888"/>
            <a:chOff x="7315200" y="5130800"/>
            <a:chExt cx="3746500" cy="609888"/>
          </a:xfrm>
        </p:grpSpPr>
        <p:sp>
          <p:nvSpPr>
            <p:cNvPr id="23" name="Text Box 32"/>
            <p:cNvSpPr txBox="1">
              <a:spLocks noChangeArrowheads="1"/>
            </p:cNvSpPr>
            <p:nvPr/>
          </p:nvSpPr>
          <p:spPr bwMode="auto">
            <a:xfrm>
              <a:off x="9026912" y="5448300"/>
              <a:ext cx="2034788" cy="292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300" i="0" dirty="0">
                  <a:solidFill>
                    <a:srgbClr val="FFFFFF"/>
                  </a:solidFill>
                </a:rPr>
                <a:t>Retired </a:t>
              </a:r>
              <a:r>
                <a:rPr lang="en-US" sz="1300" i="0" dirty="0" smtClean="0">
                  <a:solidFill>
                    <a:srgbClr val="FFFFFF"/>
                  </a:solidFill>
                </a:rPr>
                <a:t>Military. </a:t>
              </a:r>
              <a:r>
                <a:rPr lang="en-US" sz="1300" dirty="0" smtClean="0">
                  <a:solidFill>
                    <a:srgbClr val="FFFFFF"/>
                  </a:solidFill>
                </a:rPr>
                <a:t>Active</a:t>
              </a:r>
              <a:r>
                <a:rPr lang="en-US" sz="1300" dirty="0">
                  <a:solidFill>
                    <a:srgbClr val="FFFFFF"/>
                  </a:solidFill>
                </a:rPr>
                <a:t> </a:t>
              </a:r>
              <a:r>
                <a:rPr lang="en-US" sz="1300" dirty="0" smtClean="0">
                  <a:solidFill>
                    <a:srgbClr val="FFFFFF"/>
                  </a:solidFill>
                </a:rPr>
                <a:t>Agent.</a:t>
              </a:r>
              <a:endParaRPr lang="en-US" sz="1300" dirty="0">
                <a:solidFill>
                  <a:srgbClr val="FFFFFF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521700" y="5303807"/>
              <a:ext cx="812082" cy="2923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300" i="0" dirty="0" smtClean="0">
                  <a:solidFill>
                    <a:srgbClr val="FFFFFF"/>
                  </a:solidFill>
                </a:rPr>
                <a:t>,Realtor</a:t>
              </a:r>
              <a:r>
                <a:rPr lang="en-US" sz="1300" i="0" dirty="0">
                  <a:solidFill>
                    <a:srgbClr val="FFFFFF"/>
                  </a:solidFill>
                </a:rPr>
                <a:t>®</a:t>
              </a:r>
            </a:p>
          </p:txBody>
        </p:sp>
        <p:sp>
          <p:nvSpPr>
            <p:cNvPr id="25" name="Line 31"/>
            <p:cNvSpPr>
              <a:spLocks noChangeShapeType="1"/>
            </p:cNvSpPr>
            <p:nvPr/>
          </p:nvSpPr>
          <p:spPr bwMode="auto">
            <a:xfrm>
              <a:off x="7416800" y="5537200"/>
              <a:ext cx="3510709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315200" y="5130800"/>
              <a:ext cx="23622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sz="2800" i="0" dirty="0">
                  <a:solidFill>
                    <a:srgbClr val="FFFFFF"/>
                  </a:solidFill>
                  <a:latin typeface="Mistral" panose="03090702030407020403" pitchFamily="66" charset="0"/>
                </a:rPr>
                <a:t>S</a:t>
              </a:r>
              <a:r>
                <a:rPr lang="en-US" sz="2000" i="0" dirty="0">
                  <a:solidFill>
                    <a:srgbClr val="FFFFFF"/>
                  </a:solidFill>
                  <a:latin typeface="Mistral" panose="03090702030407020403" pitchFamily="66" charset="0"/>
                </a:rPr>
                <a:t>TEVE</a:t>
              </a:r>
              <a:r>
                <a:rPr lang="en-US" sz="2800" i="0" dirty="0">
                  <a:solidFill>
                    <a:srgbClr val="FFFFFF"/>
                  </a:solidFill>
                  <a:latin typeface="Mistral" panose="03090702030407020403" pitchFamily="66" charset="0"/>
                </a:rPr>
                <a:t> </a:t>
              </a:r>
              <a:r>
                <a:rPr lang="en-US" sz="2800" i="0" dirty="0" smtClean="0">
                  <a:solidFill>
                    <a:srgbClr val="FFFFFF"/>
                  </a:solidFill>
                  <a:latin typeface="Mistral" panose="03090702030407020403" pitchFamily="66" charset="0"/>
                </a:rPr>
                <a:t>R</a:t>
              </a:r>
              <a:r>
                <a:rPr lang="en-US" sz="2000" i="0" dirty="0" smtClean="0">
                  <a:solidFill>
                    <a:srgbClr val="FFFFFF"/>
                  </a:solidFill>
                  <a:latin typeface="Mistral" panose="03090702030407020403" pitchFamily="66" charset="0"/>
                </a:rPr>
                <a:t>OWE</a:t>
              </a:r>
              <a:endParaRPr lang="en-US" sz="2000" dirty="0">
                <a:solidFill>
                  <a:srgbClr val="FFFFFF"/>
                </a:solidFill>
                <a:latin typeface="Mistral" panose="03090702030407020403" pitchFamily="66" charset="0"/>
              </a:endParaRPr>
            </a:p>
          </p:txBody>
        </p:sp>
      </p:grpSp>
      <p:sp>
        <p:nvSpPr>
          <p:cNvPr id="20" name="Text Box 70"/>
          <p:cNvSpPr txBox="1">
            <a:spLocks noChangeArrowheads="1"/>
          </p:cNvSpPr>
          <p:nvPr/>
        </p:nvSpPr>
        <p:spPr bwMode="auto">
          <a:xfrm>
            <a:off x="304800" y="7200900"/>
            <a:ext cx="2917646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lIns="36576" tIns="36576" rIns="36576" bIns="36576"/>
          <a:lstStyle/>
          <a:p>
            <a:pPr>
              <a:buSzPts val="1000"/>
              <a:buFont typeface="Symbol" pitchFamily="18" charset="2"/>
              <a:buChar char="·"/>
            </a:pPr>
            <a:r>
              <a:rPr lang="en-US" sz="1200" i="0" dirty="0" smtClean="0">
                <a:solidFill>
                  <a:srgbClr val="FFFFFF"/>
                </a:solidFill>
                <a:latin typeface="Arial" charset="0"/>
              </a:rPr>
              <a:t>Hand-scraped laminate flooring &amp; ceramic tile in main living spaces</a:t>
            </a:r>
          </a:p>
          <a:p>
            <a:pPr>
              <a:buSzPts val="1000"/>
              <a:buFont typeface="Symbol" pitchFamily="18" charset="2"/>
              <a:buChar char="·"/>
            </a:pPr>
            <a:r>
              <a:rPr lang="en-US" sz="1200" i="0" dirty="0" smtClean="0">
                <a:solidFill>
                  <a:srgbClr val="FFFFFF"/>
                </a:solidFill>
                <a:latin typeface="Arial" charset="0"/>
              </a:rPr>
              <a:t>Fresh </a:t>
            </a:r>
            <a:r>
              <a:rPr lang="en-US" sz="1200" i="0" dirty="0">
                <a:solidFill>
                  <a:srgbClr val="FFFFFF"/>
                </a:solidFill>
                <a:latin typeface="Arial" charset="0"/>
              </a:rPr>
              <a:t>carpet </a:t>
            </a:r>
            <a:r>
              <a:rPr lang="en-US" sz="1200" i="0" dirty="0" smtClean="0">
                <a:solidFill>
                  <a:srgbClr val="FFFFFF"/>
                </a:solidFill>
                <a:latin typeface="Arial" charset="0"/>
              </a:rPr>
              <a:t>upstairs</a:t>
            </a:r>
          </a:p>
          <a:p>
            <a:pPr>
              <a:buSzPts val="1000"/>
              <a:buFont typeface="Symbol" pitchFamily="18" charset="2"/>
              <a:buChar char="·"/>
            </a:pPr>
            <a:endParaRPr lang="en-US" sz="1200" i="0" dirty="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115" name="Text Box 19"/>
          <p:cNvSpPr txBox="1">
            <a:spLocks noChangeArrowheads="1"/>
          </p:cNvSpPr>
          <p:nvPr/>
        </p:nvSpPr>
        <p:spPr bwMode="auto">
          <a:xfrm>
            <a:off x="0" y="228600"/>
            <a:ext cx="5003293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439  Stoney Field </a:t>
            </a:r>
            <a:r>
              <a:rPr lang="en-US" sz="4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Dr</a:t>
            </a:r>
            <a:endParaRPr lang="en-US" sz="44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0" y="914400"/>
            <a:ext cx="7086351" cy="472937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5" name="Oval 4"/>
          <p:cNvSpPr/>
          <p:nvPr/>
        </p:nvSpPr>
        <p:spPr bwMode="auto">
          <a:xfrm rot="19101683">
            <a:off x="68506" y="1416246"/>
            <a:ext cx="2102795" cy="667911"/>
          </a:xfrm>
          <a:prstGeom prst="ellipse">
            <a:avLst/>
          </a:prstGeom>
          <a:gradFill flip="none" rotWithShape="1">
            <a:gsLst>
              <a:gs pos="0">
                <a:srgbClr val="FFF385">
                  <a:shade val="30000"/>
                  <a:satMod val="115000"/>
                </a:srgbClr>
              </a:gs>
              <a:gs pos="50000">
                <a:srgbClr val="FFF385">
                  <a:shade val="67500"/>
                  <a:satMod val="115000"/>
                </a:srgbClr>
              </a:gs>
              <a:gs pos="100000">
                <a:srgbClr val="FFF385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139700">
              <a:schemeClr val="accent2">
                <a:satMod val="175000"/>
                <a:alpha val="40000"/>
              </a:schemeClr>
            </a:glow>
            <a:softEdge rad="127000"/>
          </a:effectLst>
          <a:scene3d>
            <a:camera prst="orthographicFront"/>
            <a:lightRig rig="threePt" dir="t">
              <a:rot lat="0" lon="0" rev="1200000"/>
            </a:lightRig>
          </a:scene3d>
          <a:sp3d extrusionH="76200" contourW="12700">
            <a:extrusionClr>
              <a:srgbClr val="FFCC66"/>
            </a:extrusionClr>
            <a:contourClr>
              <a:srgbClr val="FFCD9B"/>
            </a:contourClr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Low $200s</a:t>
            </a:r>
          </a:p>
        </p:txBody>
      </p:sp>
      <p:sp>
        <p:nvSpPr>
          <p:cNvPr id="4116" name="Text Box 20"/>
          <p:cNvSpPr txBox="1">
            <a:spLocks noChangeArrowheads="1"/>
          </p:cNvSpPr>
          <p:nvPr/>
        </p:nvSpPr>
        <p:spPr bwMode="auto">
          <a:xfrm>
            <a:off x="3884504" y="787400"/>
            <a:ext cx="239982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1600" b="1" dirty="0" smtClean="0">
                <a:solidFill>
                  <a:srgbClr val="FFFF00"/>
                </a:solidFill>
              </a:rPr>
              <a:t>Moncks Corner, SC 29461</a:t>
            </a:r>
            <a:endParaRPr lang="en-US" sz="1600" b="1" dirty="0">
              <a:solidFill>
                <a:srgbClr val="FFFF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4749708"/>
            <a:ext cx="2371743" cy="1582881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5029108"/>
            <a:ext cx="2707149" cy="180672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900" y="5283108"/>
            <a:ext cx="2702300" cy="1803492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547834" y="6781800"/>
            <a:ext cx="58021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great home, great price, great location…move-in ready</a:t>
            </a:r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6328" y="6211669"/>
            <a:ext cx="13572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BR, 2.5 BA</a:t>
            </a:r>
          </a:p>
          <a:p>
            <a:pPr algn="ctr"/>
            <a:r>
              <a:rPr lang="en-US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1856 SF</a:t>
            </a:r>
            <a:endParaRPr lang="en-US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22" name="Text Box 26"/>
          <p:cNvSpPr txBox="1">
            <a:spLocks noChangeArrowheads="1"/>
          </p:cNvSpPr>
          <p:nvPr/>
        </p:nvSpPr>
        <p:spPr bwMode="auto">
          <a:xfrm rot="20155353">
            <a:off x="-518748" y="4260205"/>
            <a:ext cx="764029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 ON MARKET due to financing fall-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through. Aggressive price for this HOT property!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802</TotalTime>
  <Words>92</Words>
  <Application>Microsoft Office PowerPoint</Application>
  <PresentationFormat>On-screen Show (4:3)</PresentationFormat>
  <Paragraphs>19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Default Design</vt:lpstr>
      <vt:lpstr>PowerPoint Presentation</vt:lpstr>
    </vt:vector>
  </TitlesOfParts>
  <Company>Prudential Carolina Real Estate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Preferred User</dc:creator>
  <cp:lastModifiedBy>Steve</cp:lastModifiedBy>
  <cp:revision>76</cp:revision>
  <dcterms:created xsi:type="dcterms:W3CDTF">2007-02-23T22:02:58Z</dcterms:created>
  <dcterms:modified xsi:type="dcterms:W3CDTF">2018-12-16T03:34:20Z</dcterms:modified>
</cp:coreProperties>
</file>