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0000" r="-5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1" y="3042731"/>
            <a:ext cx="6858000" cy="1091474"/>
          </a:xfrm>
          <a:noFill/>
        </p:spPr>
        <p:txBody>
          <a:bodyPr anchor="ctr">
            <a:noAutofit/>
          </a:bodyPr>
          <a:lstStyle/>
          <a:p>
            <a:r>
              <a:rPr lang="en-US" sz="3600" i="1" dirty="0">
                <a:solidFill>
                  <a:schemeClr val="bg1"/>
                </a:solidFill>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Buyers Agent Bonus Offered</a:t>
            </a:r>
            <a:br>
              <a:rPr lang="en-US" sz="3000" i="1" dirty="0">
                <a:solidFill>
                  <a:schemeClr val="bg1"/>
                </a:solidFill>
                <a:effectLst>
                  <a:outerShdw blurRad="38100" dist="38100" dir="2700000" algn="tl">
                    <a:srgbClr val="000000">
                      <a:alpha val="43137"/>
                    </a:srgbClr>
                  </a:outerShdw>
                </a:effectLst>
                <a:latin typeface="Bodoni MT" panose="02070603080606020203" pitchFamily="18" charset="0"/>
                <a:cs typeface="Arial" panose="020B0604020202020204" pitchFamily="34" charset="0"/>
              </a:rPr>
            </a:br>
            <a:r>
              <a:rPr lang="en-US" sz="3000" i="1" dirty="0">
                <a:solidFill>
                  <a:schemeClr val="bg1"/>
                </a:solidFill>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PLUS 1-Year AHS Warranty</a:t>
            </a:r>
            <a:endParaRPr lang="en-US" sz="3000" dirty="0">
              <a:solidFill>
                <a:schemeClr val="bg1"/>
              </a:solidFill>
              <a:latin typeface="Bodoni MT" panose="02070603080606020203" pitchFamily="18" charset="0"/>
              <a:cs typeface="Arial" panose="020B0604020202020204" pitchFamily="34" charset="0"/>
            </a:endParaRPr>
          </a:p>
        </p:txBody>
      </p:sp>
      <p:sp>
        <p:nvSpPr>
          <p:cNvPr id="3" name="Subtitle 2"/>
          <p:cNvSpPr>
            <a:spLocks noGrp="1"/>
          </p:cNvSpPr>
          <p:nvPr>
            <p:ph type="subTitle" idx="1"/>
          </p:nvPr>
        </p:nvSpPr>
        <p:spPr>
          <a:xfrm>
            <a:off x="63427" y="4968241"/>
            <a:ext cx="6734643" cy="3224918"/>
          </a:xfrm>
        </p:spPr>
        <p:txBody>
          <a:bodyPr anchor="ctr">
            <a:noAutofit/>
          </a:bodyPr>
          <a:lstStyle/>
          <a:p>
            <a:r>
              <a:rPr lang="en-US" sz="1400"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Move in ready! This townhome is located in a convenient secluded quiet neighborhood. Many updates have been completed. New roof, newly painted interior, all 3 bathrooms have been updated, new carpet upstairs, new flooring downstairs. Large great room with vaulted ceiling, has wood burning fireplace, skylights that add a lot of natural light and sliding glass doors leading to deck and screened in porch. Kitchen has lots of cabinets for storage and an island for added counter and storage space. Plus a breakfast bar that opens up to the dining room. The master bedroom has a private balcony, large walk in closet and skylights. Master bath has dual vanity with granite countertops. The loft is an added bonus area you can use as office or extra living area. This home backs up to the marsh and woods so you can relax and enjoy the privacy on the screened in porch or deck. Community amenities include swimming pool, tennis court and club house. Conveniently located near I-526, I-26, dining, shopping, hospital and airport. The information herein is furnished to the best of the Listing Agent's knowledge. All information herewith is subject to verification by the purchaser and their agent. Listing Agent assumes no responsibility for correctness thereof, nor warrant the accuracy of the information or the condition of the property. If square footage is important - measure! Buyer to verify schools and any and all information deemed important.*</a:t>
            </a:r>
          </a:p>
        </p:txBody>
      </p:sp>
      <p:sp>
        <p:nvSpPr>
          <p:cNvPr id="16" name="Rectangle 15"/>
          <p:cNvSpPr/>
          <p:nvPr/>
        </p:nvSpPr>
        <p:spPr>
          <a:xfrm>
            <a:off x="1298897" y="8301861"/>
            <a:ext cx="4267199" cy="523220"/>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Christina Garvin</a:t>
            </a:r>
          </a:p>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(843) 270-7667 | cgarvin63@gmail.com</a:t>
            </a:r>
          </a:p>
        </p:txBody>
      </p:sp>
      <p:sp>
        <p:nvSpPr>
          <p:cNvPr id="21" name="Rectangle 20"/>
          <p:cNvSpPr/>
          <p:nvPr/>
        </p:nvSpPr>
        <p:spPr>
          <a:xfrm>
            <a:off x="0" y="99923"/>
            <a:ext cx="6858000" cy="707886"/>
          </a:xfrm>
          <a:prstGeom prst="rect">
            <a:avLst/>
          </a:prstGeom>
          <a:solidFill>
            <a:schemeClr val="bg2">
              <a:lumMod val="75000"/>
            </a:schemeClr>
          </a:solidFill>
          <a:ln>
            <a:solidFill>
              <a:schemeClr val="bg2">
                <a:lumMod val="75000"/>
              </a:schemeClr>
            </a:solidFill>
          </a:ln>
          <a:effectLst>
            <a:outerShdw blurRad="63500" sx="102000" sy="102000" algn="ctr" rotWithShape="0">
              <a:prstClr val="black">
                <a:alpha val="40000"/>
              </a:prstClr>
            </a:outerShdw>
          </a:effectLst>
        </p:spPr>
        <p:txBody>
          <a:bodyPr wrap="square">
            <a:spAutoFit/>
          </a:bodyP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43 Arabian Drive</a:t>
            </a:r>
          </a:p>
          <a:p>
            <a:pPr algn="ct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Marsh Cove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Charleston, SC 29407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MLS# 19010651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$293,000</a:t>
            </a:r>
          </a:p>
        </p:txBody>
      </p:sp>
      <p:sp>
        <p:nvSpPr>
          <p:cNvPr id="23" name="Rectangle 22"/>
          <p:cNvSpPr/>
          <p:nvPr/>
        </p:nvSpPr>
        <p:spPr>
          <a:xfrm>
            <a:off x="3495" y="8946177"/>
            <a:ext cx="6858002" cy="215444"/>
          </a:xfrm>
          <a:prstGeom prst="rect">
            <a:avLst/>
          </a:prstGeom>
        </p:spPr>
        <p:txBody>
          <a:bodyPr wrap="square" anchor="b">
            <a:spAutoFit/>
          </a:bodyPr>
          <a:lstStyle/>
          <a:p>
            <a:pPr algn="ctr"/>
            <a:r>
              <a:rPr lang="en-US" sz="800" dirty="0">
                <a:solidFill>
                  <a:schemeClr val="bg2">
                    <a:lumMod val="90000"/>
                  </a:schemeClr>
                </a:solidFill>
                <a:latin typeface="Arial Narrow" panose="020B0606020202030204" pitchFamily="34" charset="0"/>
                <a:cs typeface="Arial" panose="020B0604020202020204" pitchFamily="34" charset="0"/>
              </a:rPr>
              <a:t>Elaine Brabham and Associates, LLC • 1890 Sam </a:t>
            </a:r>
            <a:r>
              <a:rPr lang="en-US" sz="800" dirty="0" err="1">
                <a:solidFill>
                  <a:schemeClr val="bg2">
                    <a:lumMod val="90000"/>
                  </a:schemeClr>
                </a:solidFill>
                <a:latin typeface="Arial Narrow" panose="020B0606020202030204" pitchFamily="34" charset="0"/>
                <a:cs typeface="Arial" panose="020B0604020202020204" pitchFamily="34" charset="0"/>
              </a:rPr>
              <a:t>Rittenberg</a:t>
            </a:r>
            <a:r>
              <a:rPr lang="en-US" sz="800" dirty="0">
                <a:solidFill>
                  <a:schemeClr val="bg2">
                    <a:lumMod val="90000"/>
                  </a:schemeClr>
                </a:solidFill>
                <a:latin typeface="Arial Narrow" panose="020B0606020202030204" pitchFamily="34" charset="0"/>
                <a:cs typeface="Arial" panose="020B0604020202020204" pitchFamily="34" charset="0"/>
              </a:rPr>
              <a:t> Boulevard, Suite 217 • Charleston, SC 29407</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 y="8305800"/>
            <a:ext cx="647700" cy="7810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3550" y="8358188"/>
            <a:ext cx="912359" cy="70961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6178" y="990600"/>
            <a:ext cx="1545970" cy="1995337"/>
          </a:xfrm>
          <a:prstGeom prst="rect">
            <a:avLst/>
          </a:prstGeom>
          <a:ln>
            <a:solidFill>
              <a:schemeClr val="bg2">
                <a:lumMod val="75000"/>
              </a:schemeClr>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p:blipFill>
        <p:spPr>
          <a:xfrm>
            <a:off x="1932498" y="990600"/>
            <a:ext cx="2993005" cy="1995337"/>
          </a:xfrm>
          <a:prstGeom prst="rect">
            <a:avLst/>
          </a:prstGeom>
          <a:ln>
            <a:solidFill>
              <a:schemeClr val="bg2">
                <a:lumMod val="75000"/>
              </a:schemeClr>
            </a:solidFill>
          </a:ln>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16178" y="4191000"/>
            <a:ext cx="1165861" cy="777240"/>
          </a:xfrm>
          <a:prstGeom prst="rect">
            <a:avLst/>
          </a:prstGeom>
          <a:ln>
            <a:solidFill>
              <a:schemeClr val="bg2">
                <a:lumMod val="75000"/>
              </a:schemeClr>
            </a:solidFill>
          </a:ln>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475626" y="4191000"/>
            <a:ext cx="1165860" cy="777240"/>
          </a:xfrm>
          <a:prstGeom prst="rect">
            <a:avLst/>
          </a:prstGeom>
          <a:ln>
            <a:solidFill>
              <a:schemeClr val="bg2">
                <a:lumMod val="75000"/>
              </a:schemeClr>
            </a:solidFill>
          </a:ln>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835073" y="4191000"/>
            <a:ext cx="473808" cy="777240"/>
          </a:xfrm>
          <a:prstGeom prst="rect">
            <a:avLst/>
          </a:prstGeom>
          <a:ln>
            <a:solidFill>
              <a:schemeClr val="bg2">
                <a:lumMod val="75000"/>
              </a:schemeClr>
            </a:solidFill>
          </a:ln>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638433" y="4191000"/>
            <a:ext cx="1103390" cy="777240"/>
          </a:xfrm>
          <a:prstGeom prst="rect">
            <a:avLst/>
          </a:prstGeom>
          <a:ln>
            <a:solidFill>
              <a:schemeClr val="bg2">
                <a:lumMod val="75000"/>
              </a:schemeClr>
            </a:solidFill>
          </a:ln>
        </p:spPr>
      </p:pic>
      <p:pic>
        <p:nvPicPr>
          <p:cNvPr id="19" name="Picture 18">
            <a:extLst>
              <a:ext uri="{FF2B5EF4-FFF2-40B4-BE49-F238E27FC236}">
                <a16:creationId xmlns:a16="http://schemas.microsoft.com/office/drawing/2014/main" id="{FC86CD1F-D5A4-4389-A3F1-13E7A95DA7A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278985" y="4191000"/>
            <a:ext cx="1165860" cy="777240"/>
          </a:xfrm>
          <a:prstGeom prst="rect">
            <a:avLst/>
          </a:prstGeom>
          <a:ln>
            <a:solidFill>
              <a:schemeClr val="bg2">
                <a:lumMod val="75000"/>
              </a:schemeClr>
            </a:solidFill>
          </a:ln>
        </p:spPr>
      </p:pic>
      <p:pic>
        <p:nvPicPr>
          <p:cNvPr id="20" name="Picture 19">
            <a:extLst>
              <a:ext uri="{FF2B5EF4-FFF2-40B4-BE49-F238E27FC236}">
                <a16:creationId xmlns:a16="http://schemas.microsoft.com/office/drawing/2014/main" id="{E8B25894-98A9-4554-9AC2-5394B6E1F253}"/>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502468" y="4191000"/>
            <a:ext cx="582930" cy="777240"/>
          </a:xfrm>
          <a:prstGeom prst="rect">
            <a:avLst/>
          </a:prstGeom>
          <a:ln>
            <a:solidFill>
              <a:schemeClr val="bg2">
                <a:lumMod val="75000"/>
              </a:schemeClr>
            </a:solidFill>
          </a:ln>
        </p:spPr>
      </p:pic>
      <p:pic>
        <p:nvPicPr>
          <p:cNvPr id="29" name="Picture 28">
            <a:extLst>
              <a:ext uri="{FF2B5EF4-FFF2-40B4-BE49-F238E27FC236}">
                <a16:creationId xmlns:a16="http://schemas.microsoft.com/office/drawing/2014/main" id="{6F6A1A35-E849-4BFB-929E-CFEADDE5A525}"/>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195853" y="990600"/>
            <a:ext cx="1545970" cy="1995337"/>
          </a:xfrm>
          <a:prstGeom prst="rect">
            <a:avLst/>
          </a:prstGeom>
          <a:ln>
            <a:solidFill>
              <a:schemeClr val="bg2">
                <a:lumMod val="75000"/>
              </a:schemeClr>
            </a:solidFill>
          </a:ln>
        </p:spPr>
      </p:pic>
    </p:spTree>
    <p:extLst>
      <p:ext uri="{BB962C8B-B14F-4D97-AF65-F5344CB8AC3E}">
        <p14:creationId xmlns:p14="http://schemas.microsoft.com/office/powerpoint/2010/main" val="182981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320</Words>
  <Application>Microsoft Office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Bodoni MT</vt:lpstr>
      <vt:lpstr>Calibri</vt:lpstr>
      <vt:lpstr>Office Theme</vt:lpstr>
      <vt:lpstr>Buyers Agent Bonus Offered PLUS 1-Year AHS Warranty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35</cp:revision>
  <dcterms:created xsi:type="dcterms:W3CDTF">2006-08-16T00:00:00Z</dcterms:created>
  <dcterms:modified xsi:type="dcterms:W3CDTF">2019-06-18T18:34:21Z</dcterms:modified>
</cp:coreProperties>
</file>