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692" y="-163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07162" y="2910840"/>
            <a:ext cx="3431838" cy="6205793"/>
          </a:xfrm>
        </p:spPr>
        <p:txBody>
          <a:bodyPr anchor="ctr">
            <a:noAutofit/>
          </a:bodyPr>
          <a:lstStyle/>
          <a:p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 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bedroom, 2 bath townhouse in Crowfield Plantation. Ready to Move in! </a:t>
            </a:r>
            <a:endParaRPr lang="en-US" sz="1800" dirty="0" smtClean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endParaRPr lang="en-US" sz="1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Single 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story, open floor plan with eat-in kitchen, microwave, refrigerator, Porcelain tile in entrance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hallway, and 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kitchen. Separate dining room, fireplace, new plumbing, A/C less than one year old, new shingles, beautiful sun room, with a wall of windows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and 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ceramic tile. </a:t>
            </a:r>
            <a:endParaRPr lang="en-US" sz="1800" dirty="0" smtClean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endParaRPr lang="en-US" sz="1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French 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doors to master bedroom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pleasant 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patio with privacy fence and storage shed, loads of attic storage. Immaculate and completely ready to move in.</a:t>
            </a:r>
            <a:endParaRPr lang="en-US" sz="1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18" y="235191"/>
            <a:ext cx="3309824" cy="248236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03015" y="8665494"/>
            <a:ext cx="1485900" cy="11144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05995" y="7459516"/>
            <a:ext cx="1491860" cy="11188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781" y="5918691"/>
            <a:ext cx="1405961" cy="105447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781" y="4500157"/>
            <a:ext cx="1405961" cy="105447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18" y="4500157"/>
            <a:ext cx="1405961" cy="105447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" name="Rectangle 19"/>
          <p:cNvSpPr/>
          <p:nvPr/>
        </p:nvSpPr>
        <p:spPr>
          <a:xfrm rot="5400000">
            <a:off x="2485138" y="4704376"/>
            <a:ext cx="100001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The Townes At Planters Walk</a:t>
            </a:r>
            <a:endParaRPr lang="en-US" sz="40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502912" y="9213992"/>
            <a:ext cx="1905387" cy="7232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Debbie Toombs</a:t>
            </a:r>
            <a:endParaRPr lang="en-US" sz="11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/>
            <a:r>
              <a:rPr lang="en-US" sz="10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843-345-7895</a:t>
            </a:r>
            <a:br>
              <a:rPr lang="en-US" sz="10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0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debbie.toombs@cbunited.com</a:t>
            </a:r>
          </a:p>
          <a:p>
            <a:pPr algn="ctr"/>
            <a:r>
              <a:rPr lang="en-US" sz="1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www.cbunited.com</a:t>
            </a:r>
            <a:endParaRPr lang="en-US" sz="7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782" y="9262821"/>
            <a:ext cx="431130" cy="647707"/>
          </a:xfrm>
          <a:prstGeom prst="rect">
            <a:avLst/>
          </a:prstGeom>
          <a:ln>
            <a:noFill/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299" y="9384275"/>
            <a:ext cx="667512" cy="382707"/>
          </a:xfrm>
          <a:prstGeom prst="rect">
            <a:avLst/>
          </a:prstGeom>
          <a:ln>
            <a:noFill/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18" y="5918691"/>
            <a:ext cx="1405961" cy="105447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7162" y="235190"/>
            <a:ext cx="3431838" cy="2482369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43 Indigo Lane</a:t>
            </a: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Crowfield Plantation</a:t>
            </a:r>
            <a:b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Goose Creek, SC 29445</a:t>
            </a:r>
            <a:b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MLS# 15021509</a:t>
            </a:r>
            <a:b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$125,000</a:t>
            </a: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 Bedrooms | </a:t>
            </a:r>
            <a:r>
              <a:rPr lang="en-US" sz="1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</a:t>
            </a:r>
            <a:r>
              <a:rPr lang="en-US" sz="1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Arial"/>
              </a:rPr>
              <a:t> </a:t>
            </a:r>
            <a:r>
              <a:rPr lang="en-US" sz="1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Arial"/>
              </a:rPr>
              <a:t>Baths | </a:t>
            </a:r>
            <a:r>
              <a:rPr lang="en-US" sz="1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Arial"/>
              </a:rPr>
              <a:t>1,220 sf</a:t>
            </a:r>
            <a:endParaRPr lang="en-US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2" name="Picture 21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781" y="3081623"/>
            <a:ext cx="1405961" cy="105447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18" y="3081623"/>
            <a:ext cx="1405961" cy="105447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18" y="7337227"/>
            <a:ext cx="3309824" cy="248236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111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43 Indigo Lane  Crowfield Plantation Goose Creek, SC 29445 MLS# 15021509 $125,000  2 Bedrooms | 2 Baths | 1,220 sf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</cp:lastModifiedBy>
  <cp:revision>20</cp:revision>
  <dcterms:created xsi:type="dcterms:W3CDTF">2006-08-16T00:00:00Z</dcterms:created>
  <dcterms:modified xsi:type="dcterms:W3CDTF">2015-09-18T15:08:55Z</dcterms:modified>
</cp:coreProperties>
</file>