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229600" cy="1447800"/>
          </a:xfrm>
          <a:gradFill flip="none" rotWithShape="1">
            <a:gsLst>
              <a:gs pos="0">
                <a:schemeClr val="tx2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r>
              <a:rPr lang="en-US" sz="2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LOW Price in Gated Golf Course Community!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4711846"/>
            <a:ext cx="8229600" cy="325012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1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home to 4403 Wild Thicket Lane! From the moment you step onto the large, welcoming front porch, you'll feel the charm and comfort this home offers. Inside, a formal dining room with classic columns sets the stage for entertaining, while the formal living room provides flexibility as a home office or sitting room. The heart of the home features a well appointed kitchen with granite countertops, tile flooring, overlooking the eat in kitchen area, complemented by a butler's pantry with shelving-perfect for extra storage. A laundry room with cabinetry adds everyday convenience. The main living room offers wood floors, a gas fireplace and beautiful vaulted ceilings, creating a warm yet airy gathering space. Just beyond, the sunroom opens to the back patio, ideal for morning coffee or relaxing evenings. The primary suite on the main level is a private retreat with tray ceilings, primary bath with dual vanities, linen closet and a spacious walk in closet with custom built ins. The en-suite bath is complete with a jetted tub and separate shower. A half bath on the main floor adds convenience for guests. Upstairs you'll find exceptional versatility and storage. Bedroom one offers an incredible amount of storage with access to a walk in attic-truly abundant space. Bedroom two is generously sized, and bedroom three can easily serve as a bonus room if needed. A full hall bath features dual sinks and glass enclosed shower. Coosaw Creek is a great place to live! The neighborhood has 24 hour 7 day a week gated security, unlimited golf for all household members, and the location, wow...close to it all! Boeing, Bosch, AFB, Mercedes, Volvo are all a short drive away. Come live the good life in a golf course community that has tons of activities and events, a clubhouse restaurant with delicious food, great community pool, tennis courts, pickle ball courts and the most beautiful golf course you'll ever play on! Located in the Dorchester District 2 school zone, your high school student can walk to school! This neighborhood has gate entry to the campus. Also in walking distance is a brand new public library and aquatics center!! Don't miss your chance to make this house your dream home!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797138" y="9067800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Larry &amp; Kathy Mazalatis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Larry Cell 843-693-0529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Kathy Cell 843-693-0159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mazteamrealty@gmail.com</a:t>
            </a:r>
            <a:endParaRPr lang="en-US" altLang="en-US" sz="1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18282" y="9888538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AGENTOWNED REALTY | 1800 TROLLEY RD | SUMMERVILLE, SC 29485</a:t>
            </a:r>
            <a:endParaRPr lang="en-US" altLang="en-US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659" y="9240519"/>
            <a:ext cx="1144092" cy="5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" r="236"/>
          <a:stretch/>
        </p:blipFill>
        <p:spPr bwMode="auto">
          <a:xfrm>
            <a:off x="4183683" y="965298"/>
            <a:ext cx="3816524" cy="2556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0" y="939419"/>
            <a:ext cx="4173323" cy="2608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4403 Wild Thicket Lane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Coosaw Creek Country Club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Charleston, SC 29420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26003310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$550,000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Bedrooms | 2½ Baths | 2,486 sf</a:t>
            </a:r>
          </a:p>
        </p:txBody>
      </p:sp>
      <p:pic>
        <p:nvPicPr>
          <p:cNvPr id="30" name="Picture 2">
            <a:extLst>
              <a:ext uri="{FF2B5EF4-FFF2-40B4-BE49-F238E27FC236}">
                <a16:creationId xmlns:a16="http://schemas.microsoft.com/office/drawing/2014/main" id="{9A9D5F2D-AD26-4177-8215-E1725EADD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8602" y="9126220"/>
            <a:ext cx="100330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94B2AEF-3BFC-497D-87D6-98704547988D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4520" y="3648810"/>
            <a:ext cx="1179576" cy="78638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E175707-0FC7-4FF2-A621-5A82F145C1C0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5432" y="3648810"/>
            <a:ext cx="1179576" cy="78638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AF37A2E-965A-48C7-9277-6883BFB889EA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65666" y="3649776"/>
            <a:ext cx="1176679" cy="78445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897FECA-E421-482F-B533-AA35E5D03A1A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87256" y="3648810"/>
            <a:ext cx="1179576" cy="786384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AAC9767-6EE0-4D96-AB51-1671E51241C0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14258" y="3648810"/>
            <a:ext cx="1179576" cy="78638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7E649B6F-65B4-42E0-97D6-37EB426064AB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29079" y="3648810"/>
            <a:ext cx="1179576" cy="78638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D43E62E-7812-4D0E-A201-4767FA39C63C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47952" y="8250394"/>
            <a:ext cx="1159491" cy="77460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6CF9B15-2E5D-42D5-9E72-FF653A6F3F52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16772" y="8238618"/>
            <a:ext cx="1179576" cy="78638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0CF57A3-1E30-4E3D-9013-D5E77D31BE21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4529" y="8238618"/>
            <a:ext cx="1179576" cy="78638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7401D183-1065-4E72-9938-185407440153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3392" y="8238618"/>
            <a:ext cx="1179576" cy="786384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DF55FF97-CBE4-435B-9214-C83393DA85D3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65666" y="8238618"/>
            <a:ext cx="1179576" cy="786384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65815C99-E574-4810-9B30-E80A31AF9E00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86803" y="8238618"/>
            <a:ext cx="1179576" cy="78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480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146</cp:revision>
  <dcterms:created xsi:type="dcterms:W3CDTF">2006-08-16T00:00:00Z</dcterms:created>
  <dcterms:modified xsi:type="dcterms:W3CDTF">2026-03-04T16:08:02Z</dcterms:modified>
</cp:coreProperties>
</file>