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hyperlink" Target="mailto:stinsonspace@bellsouth.net"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8" cy="6857998"/>
          </a:xfrm>
          <a:prstGeom prst="rect">
            <a:avLst/>
          </a:prstGeom>
        </p:spPr>
      </p:pic>
      <p:sp>
        <p:nvSpPr>
          <p:cNvPr id="19" name="Rectangle 1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2895"/>
          <a:stretch/>
        </p:blipFill>
        <p:spPr>
          <a:xfrm>
            <a:off x="5943600" y="35651"/>
            <a:ext cx="3142242" cy="2052798"/>
          </a:xfrm>
          <a:prstGeom prst="rect">
            <a:avLst/>
          </a:prstGeom>
        </p:spPr>
      </p:pic>
      <p:sp>
        <p:nvSpPr>
          <p:cNvPr id="8" name="Rectangle 7"/>
          <p:cNvSpPr/>
          <p:nvPr/>
        </p:nvSpPr>
        <p:spPr>
          <a:xfrm>
            <a:off x="27708" y="3746718"/>
            <a:ext cx="5915890" cy="1815882"/>
          </a:xfrm>
          <a:prstGeom prst="rect">
            <a:avLst/>
          </a:prstGeom>
        </p:spPr>
        <p:txBody>
          <a:bodyPr wrap="square">
            <a:spAutoFit/>
          </a:bodyPr>
          <a:lstStyle/>
          <a:p>
            <a:pPr algn="ctr"/>
            <a:r>
              <a:rPr lang="en-US" sz="1400" b="1" dirty="0" smtClean="0">
                <a:latin typeface="Century Gothic" panose="020B0502020202020204" pitchFamily="34" charset="0"/>
              </a:rPr>
              <a:t>First time home buyers look no further. This home has all the bells and whistles. Lots of space. Well maintained brick home with three bedrooms, two bathrooms. All appliances including washing and dryer included original hardwood floors throughout except in den. Large master bedroom off den. Carport closed in for additional privacy and additional storage. Nicely manicured backyard perfect for all your entertaining. Storage shed in backyard doesn't convey.</a:t>
            </a:r>
            <a:endParaRPr lang="en-US" sz="1400" b="1" dirty="0">
              <a:latin typeface="Century Gothic" panose="020B0502020202020204" pitchFamily="34" charset="0"/>
            </a:endParaRPr>
          </a:p>
        </p:txBody>
      </p:sp>
      <p:sp>
        <p:nvSpPr>
          <p:cNvPr id="10" name="Rectangle 9"/>
          <p:cNvSpPr/>
          <p:nvPr/>
        </p:nvSpPr>
        <p:spPr>
          <a:xfrm>
            <a:off x="-6928" y="957090"/>
            <a:ext cx="4572000" cy="1354217"/>
          </a:xfrm>
          <a:prstGeom prst="rect">
            <a:avLst/>
          </a:prstGeom>
        </p:spPr>
        <p:txBody>
          <a:bodyPr>
            <a:spAutoFit/>
          </a:bodyPr>
          <a:lstStyle/>
          <a:p>
            <a:r>
              <a:rPr lang="en-US" b="1" dirty="0">
                <a:latin typeface="Century Gothic" panose="020B0502020202020204" pitchFamily="34" charset="0"/>
              </a:rPr>
              <a:t>4404 Spur Street</a:t>
            </a:r>
          </a:p>
          <a:p>
            <a:r>
              <a:rPr lang="en-US" sz="1600" b="1" dirty="0">
                <a:latin typeface="Century Gothic" panose="020B0502020202020204" pitchFamily="34" charset="0"/>
              </a:rPr>
              <a:t>Brentwood</a:t>
            </a:r>
          </a:p>
          <a:p>
            <a:r>
              <a:rPr lang="en-US" sz="1600" b="1" dirty="0">
                <a:latin typeface="Century Gothic" panose="020B0502020202020204" pitchFamily="34" charset="0"/>
              </a:rPr>
              <a:t>North Charleston</a:t>
            </a:r>
          </a:p>
          <a:p>
            <a:r>
              <a:rPr lang="en-US" sz="1600" b="1" dirty="0">
                <a:latin typeface="Century Gothic" panose="020B0502020202020204" pitchFamily="34" charset="0"/>
              </a:rPr>
              <a:t>MLS# 15017007</a:t>
            </a:r>
          </a:p>
          <a:p>
            <a:r>
              <a:rPr lang="en-US" sz="1600" b="1" dirty="0">
                <a:latin typeface="Century Gothic" panose="020B0502020202020204" pitchFamily="34" charset="0"/>
              </a:rPr>
              <a:t>$125,000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172127"/>
            <a:ext cx="1463040" cy="10972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2802" y="2172127"/>
            <a:ext cx="1463040" cy="109728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3353085"/>
            <a:ext cx="1463040" cy="109728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2802" y="3353085"/>
            <a:ext cx="1463040" cy="109728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4534043"/>
            <a:ext cx="1463040" cy="109728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2802" y="4534043"/>
            <a:ext cx="1463040" cy="109728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3600" y="5715000"/>
            <a:ext cx="1463040" cy="109728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2802" y="5715000"/>
            <a:ext cx="1463040" cy="1097280"/>
          </a:xfrm>
          <a:prstGeom prst="rect">
            <a:avLst/>
          </a:prstGeom>
        </p:spPr>
      </p:pic>
      <p:sp>
        <p:nvSpPr>
          <p:cNvPr id="20" name="Rectangle 19"/>
          <p:cNvSpPr/>
          <p:nvPr/>
        </p:nvSpPr>
        <p:spPr>
          <a:xfrm>
            <a:off x="0" y="152399"/>
            <a:ext cx="5715000" cy="769441"/>
          </a:xfrm>
          <a:prstGeom prst="rect">
            <a:avLst/>
          </a:prstGeom>
        </p:spPr>
        <p:txBody>
          <a:bodyPr wrap="square">
            <a:spAutoFit/>
          </a:bodyPr>
          <a:lstStyle/>
          <a:p>
            <a:pPr algn="ctr"/>
            <a:r>
              <a:rPr lang="en-US" sz="4400" b="1" dirty="0" smtClean="0">
                <a:ln>
                  <a:solidFill>
                    <a:schemeClr val="tx1"/>
                  </a:solidFill>
                </a:ln>
                <a:solidFill>
                  <a:srgbClr val="FFFF00"/>
                </a:solidFill>
                <a:effectLst>
                  <a:outerShdw blurRad="50800" dist="38100" dir="5400000" algn="t" rotWithShape="0">
                    <a:prstClr val="black">
                      <a:alpha val="40000"/>
                    </a:prstClr>
                  </a:outerShdw>
                </a:effectLst>
                <a:latin typeface="Freestyle Script" panose="030804020302050B0404" pitchFamily="66" charset="0"/>
              </a:rPr>
              <a:t>Perfect First Home</a:t>
            </a:r>
            <a:endParaRPr lang="en-US" sz="4400" b="1" dirty="0">
              <a:ln>
                <a:solidFill>
                  <a:schemeClr val="tx1"/>
                </a:solidFill>
              </a:ln>
              <a:solidFill>
                <a:srgbClr val="FFFF00"/>
              </a:solidFill>
              <a:effectLst>
                <a:outerShdw blurRad="50800" dist="38100" dir="5400000" algn="t" rotWithShape="0">
                  <a:prstClr val="black">
                    <a:alpha val="40000"/>
                  </a:prstClr>
                </a:outerShdw>
              </a:effectLst>
              <a:latin typeface="Freestyle Script" panose="030804020302050B0404" pitchFamily="66" charset="0"/>
            </a:endParaRPr>
          </a:p>
        </p:txBody>
      </p:sp>
      <p:sp>
        <p:nvSpPr>
          <p:cNvPr id="21" name="Rectangle 20"/>
          <p:cNvSpPr/>
          <p:nvPr/>
        </p:nvSpPr>
        <p:spPr>
          <a:xfrm>
            <a:off x="1196419" y="5673507"/>
            <a:ext cx="4572000" cy="1138773"/>
          </a:xfrm>
          <a:prstGeom prst="rect">
            <a:avLst/>
          </a:prstGeom>
        </p:spPr>
        <p:txBody>
          <a:bodyPr>
            <a:spAutoFit/>
          </a:bodyPr>
          <a:lstStyle/>
          <a:p>
            <a:r>
              <a:rPr lang="en-US" b="1" dirty="0">
                <a:latin typeface="Century Gothic" panose="020B0502020202020204" pitchFamily="34" charset="0"/>
              </a:rPr>
              <a:t>Renata </a:t>
            </a:r>
            <a:r>
              <a:rPr lang="en-US" b="1" dirty="0" smtClean="0">
                <a:latin typeface="Century Gothic" panose="020B0502020202020204" pitchFamily="34" charset="0"/>
              </a:rPr>
              <a:t>Stinson</a:t>
            </a:r>
          </a:p>
          <a:p>
            <a:r>
              <a:rPr lang="en-US" sz="1600" dirty="0" smtClean="0">
                <a:latin typeface="Century Gothic" panose="020B0502020202020204" pitchFamily="34" charset="0"/>
              </a:rPr>
              <a:t>Mobile </a:t>
            </a:r>
            <a:r>
              <a:rPr lang="en-US" sz="1600" dirty="0">
                <a:latin typeface="Century Gothic" panose="020B0502020202020204" pitchFamily="34" charset="0"/>
              </a:rPr>
              <a:t>843-864-3990</a:t>
            </a:r>
          </a:p>
          <a:p>
            <a:r>
              <a:rPr lang="en-US" sz="1600" dirty="0">
                <a:latin typeface="Century Gothic" panose="020B0502020202020204" pitchFamily="34" charset="0"/>
              </a:rPr>
              <a:t>Office 843 577-2676</a:t>
            </a:r>
          </a:p>
          <a:p>
            <a:r>
              <a:rPr lang="en-US" sz="1600" dirty="0">
                <a:latin typeface="Century Gothic" panose="020B0502020202020204" pitchFamily="34" charset="0"/>
                <a:hlinkClick r:id="rId12"/>
              </a:rPr>
              <a:t>stinsonspace@bellsouth.net</a:t>
            </a:r>
            <a:endParaRPr lang="en-US" sz="1600" dirty="0">
              <a:latin typeface="Century Gothic" panose="020B0502020202020204" pitchFamily="34" charset="0"/>
            </a:endParaRP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917" y="5673507"/>
            <a:ext cx="857875" cy="1138773"/>
          </a:xfrm>
          <a:prstGeom prst="rect">
            <a:avLst/>
          </a:prstGeom>
        </p:spPr>
      </p:pic>
    </p:spTree>
    <p:extLst>
      <p:ext uri="{BB962C8B-B14F-4D97-AF65-F5344CB8AC3E}">
        <p14:creationId xmlns:p14="http://schemas.microsoft.com/office/powerpoint/2010/main" val="471350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101</Words>
  <Application>Microsoft Office PowerPoint</Application>
  <PresentationFormat>On-screen Show (4:3)</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Freestyle Script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8</cp:revision>
  <dcterms:created xsi:type="dcterms:W3CDTF">2006-08-16T00:00:00Z</dcterms:created>
  <dcterms:modified xsi:type="dcterms:W3CDTF">2015-06-30T17:08:21Z</dcterms:modified>
</cp:coreProperties>
</file>