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97069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099664" y="-1246285"/>
            <a:ext cx="4418365" cy="507176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ln>
                  <a:solidFill>
                    <a:schemeClr val="tx1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Beautiful Home in Paddock Point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Kenold</a:t>
            </a:r>
            <a:r>
              <a:rPr lang="en-US" b="1" dirty="0"/>
              <a:t> Claude</a:t>
            </a:r>
          </a:p>
          <a:p>
            <a:pPr algn="ctr"/>
            <a:r>
              <a:rPr lang="en-US" sz="1600" dirty="0"/>
              <a:t>kclaude76@gmail.com | (315) 486-2253 | www.mkassociatesteam.com</a:t>
            </a:r>
          </a:p>
          <a:p>
            <a:pPr algn="ctr"/>
            <a:r>
              <a:rPr lang="en-US" sz="1200" dirty="0"/>
              <a:t>Brand Name Real Estate | </a:t>
            </a:r>
            <a:r>
              <a:rPr lang="fr-FR" sz="1200" dirty="0"/>
              <a:t>4 </a:t>
            </a:r>
            <a:r>
              <a:rPr lang="fr-FR" sz="1200" dirty="0" err="1"/>
              <a:t>Carriage</a:t>
            </a:r>
            <a:r>
              <a:rPr lang="fr-FR" sz="1200" dirty="0"/>
              <a:t> Lane, Suite 106 | </a:t>
            </a:r>
            <a:r>
              <a:rPr lang="en-US" sz="1200" dirty="0"/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855286" y="3657600"/>
            <a:ext cx="6288710" cy="129266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4408 Peanut Lane</a:t>
            </a:r>
          </a:p>
          <a:p>
            <a:pPr algn="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Harleyville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SC 29448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18019470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$439,900</a:t>
            </a:r>
            <a:endParaRPr lang="en-US" sz="1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6999" y="0"/>
            <a:ext cx="6477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Century Gothic" panose="020B0502020202020204" pitchFamily="34" charset="0"/>
              </a:rPr>
              <a:t>OPEN HOUSE </a:t>
            </a:r>
            <a:r>
              <a:rPr lang="en-US" sz="2600" b="1" dirty="0">
                <a:ln w="3175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/>
                <a:latin typeface="Century Gothic" panose="020B0502020202020204" pitchFamily="34" charset="0"/>
              </a:rPr>
              <a:t>SUNDAY FROM 2-5</a:t>
            </a:r>
          </a:p>
        </p:txBody>
      </p:sp>
      <p:pic>
        <p:nvPicPr>
          <p:cNvPr id="6" name="Picture 5" descr="A living room filled with furniture on top of a hard wood floor&#10;&#10;Description generated with very high confidence">
            <a:extLst>
              <a:ext uri="{FF2B5EF4-FFF2-40B4-BE49-F238E27FC236}">
                <a16:creationId xmlns:a16="http://schemas.microsoft.com/office/drawing/2014/main" id="{B0C9482C-60A5-41EA-B39C-873D367A76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54" y="164970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A kitchen with a wood floor&#10;&#10;Description generated with very high confidence">
            <a:extLst>
              <a:ext uri="{FF2B5EF4-FFF2-40B4-BE49-F238E27FC236}">
                <a16:creationId xmlns:a16="http://schemas.microsoft.com/office/drawing/2014/main" id="{7F5C8879-8239-4F2A-B814-444D44F3DE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54" y="1133378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A living room filled with furniture and a fireplace&#10;&#10;Description generated with very high confidence">
            <a:extLst>
              <a:ext uri="{FF2B5EF4-FFF2-40B4-BE49-F238E27FC236}">
                <a16:creationId xmlns:a16="http://schemas.microsoft.com/office/drawing/2014/main" id="{77653FBC-BB6A-45B6-99B0-0AA8398F07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54" y="3070192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 descr="A living room filled with furniture and a large window&#10;&#10;Description generated with high confidence">
            <a:extLst>
              <a:ext uri="{FF2B5EF4-FFF2-40B4-BE49-F238E27FC236}">
                <a16:creationId xmlns:a16="http://schemas.microsoft.com/office/drawing/2014/main" id="{263ACFB5-A17E-4B1F-A8CF-0AF95C275D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54" y="4038600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 descr="A bedroom with a bed and desk in a room&#10;&#10;Description generated with very high confidence">
            <a:extLst>
              <a:ext uri="{FF2B5EF4-FFF2-40B4-BE49-F238E27FC236}">
                <a16:creationId xmlns:a16="http://schemas.microsoft.com/office/drawing/2014/main" id="{CCC718BE-B191-4179-8515-973D4875069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854" y="164970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 descr="A room with a wood floor&#10;&#10;Description generated with very high confidence">
            <a:extLst>
              <a:ext uri="{FF2B5EF4-FFF2-40B4-BE49-F238E27FC236}">
                <a16:creationId xmlns:a16="http://schemas.microsoft.com/office/drawing/2014/main" id="{EE13E633-F00D-4AFB-8A3D-A4B3214713E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854" y="1133378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 descr="A dining room table in front of a window&#10;&#10;Description generated with very high confidence">
            <a:extLst>
              <a:ext uri="{FF2B5EF4-FFF2-40B4-BE49-F238E27FC236}">
                <a16:creationId xmlns:a16="http://schemas.microsoft.com/office/drawing/2014/main" id="{6D1EA547-C8CD-468A-9E6E-3760B462AAA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854" y="3070192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 descr="A close up of a tree&#10;&#10;Description generated with high confidence">
            <a:extLst>
              <a:ext uri="{FF2B5EF4-FFF2-40B4-BE49-F238E27FC236}">
                <a16:creationId xmlns:a16="http://schemas.microsoft.com/office/drawing/2014/main" id="{CC82AFE3-EDAE-47C1-A4A3-DBEF27B457D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854" y="4038600"/>
            <a:ext cx="1124146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CC393A1-69FA-4575-9858-948A460DDDF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54" y="2101785"/>
            <a:ext cx="1124145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01F50F3-9489-42D7-8F35-3D3E29D9129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854" y="2101785"/>
            <a:ext cx="1124145" cy="749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0691"/>
            <a:ext cx="9143999" cy="1088930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+mj-lt"/>
              </a:rPr>
              <a:t>A front porch for sipping tea welcomes you to a 2-story luxury home. Once stepping in you will notice the beautiful upgrades; classic hardwood floors with 7-in baseboards, wainscoting in the dining room and breakfast nook, beautiful window casings and 3 feet wide doors. This high-end kitchen is a dream featuring a commercial grade refrigerator, a pot filler on the 5-burner stove, 3 ovens, a 3-rack dish washer, granite counter tops and recessed lighting. This beautiful home proudly has a home generator, a tankless water heater and a top of the line water filtration system. The large master bedroom boasts tray ceilings, built in shelves and a luxury master suite with a jetted tub and large shower. This home has a game room over the garage and a theatre room with a Bose surround sound system. The unbelievable outdoor living is perfect for entertaining featuring a large screen patio with speakers, 2 large decks, a 24x24 2 car garage and a tree house that can be used as a deer stand to hunt on your very own 4.59 acres of land. In addition to this amazing home, there is also a detached structure that contains a 100 </a:t>
            </a:r>
            <a:r>
              <a:rPr lang="en-US" sz="1000" dirty="0" err="1">
                <a:solidFill>
                  <a:schemeClr val="tx1"/>
                </a:solidFill>
                <a:latin typeface="+mj-lt"/>
              </a:rPr>
              <a:t>sq</a:t>
            </a:r>
            <a:r>
              <a:rPr lang="en-US" sz="1000" dirty="0">
                <a:solidFill>
                  <a:schemeClr val="tx1"/>
                </a:solidFill>
                <a:latin typeface="+mj-lt"/>
              </a:rPr>
              <a:t> ft green house, 144 </a:t>
            </a:r>
            <a:r>
              <a:rPr lang="en-US" sz="1000" dirty="0" err="1">
                <a:solidFill>
                  <a:schemeClr val="tx1"/>
                </a:solidFill>
                <a:latin typeface="+mj-lt"/>
              </a:rPr>
              <a:t>sq</a:t>
            </a:r>
            <a:r>
              <a:rPr lang="en-US" sz="1000" dirty="0">
                <a:solidFill>
                  <a:schemeClr val="tx1"/>
                </a:solidFill>
                <a:latin typeface="+mj-lt"/>
              </a:rPr>
              <a:t> ft tool room and a 20x20 shop.</a:t>
            </a:r>
            <a:endParaRPr lang="en-US" sz="1000" b="1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287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Home in Paddock 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Egret Lane</dc:title>
  <dc:creator>CVH360</dc:creator>
  <cp:lastModifiedBy>A. Thomas Price</cp:lastModifiedBy>
  <cp:revision>42</cp:revision>
  <dcterms:created xsi:type="dcterms:W3CDTF">2006-08-16T00:00:00Z</dcterms:created>
  <dcterms:modified xsi:type="dcterms:W3CDTF">2018-07-13T11:41:49Z</dcterms:modified>
</cp:coreProperties>
</file>