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1332" y="48"/>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8/3/2021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8/3/2021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8/3/2021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8/3/2021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8/3/2021</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gif"/><Relationship Id="rId1" Type="http://schemas.openxmlformats.org/officeDocument/2006/relationships/slideLayout" Target="../slideLayouts/slideLayout1.xml"/><Relationship Id="rId5" Type="http://schemas.openxmlformats.org/officeDocument/2006/relationships/image" Target="../media/image5.jpg"/><Relationship Id="rId4" Type="http://schemas.openxmlformats.org/officeDocument/2006/relationships/image" Target="../media/image4.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3"/>
          <p:cNvSpPr txBox="1">
            <a:spLocks noChangeArrowheads="1" noChangeShapeType="1"/>
          </p:cNvSpPr>
          <p:nvPr/>
        </p:nvSpPr>
        <p:spPr bwMode="auto">
          <a:xfrm>
            <a:off x="0" y="1"/>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600" b="1" i="1" dirty="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Office Building James Island</a:t>
            </a:r>
            <a:endParaRPr lang="en-US" sz="3600" b="1" i="1" dirty="0">
              <a:solidFill>
                <a:srgbClr val="FF0000"/>
              </a:solidFill>
              <a:effectLst>
                <a:outerShdw blurRad="50800" dist="38100" dir="5400000" algn="t" rotWithShape="0">
                  <a:prstClr val="black">
                    <a:alpha val="40000"/>
                  </a:prstClr>
                </a:outerShdw>
              </a:effectLst>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91974" y="6477000"/>
            <a:ext cx="6611723" cy="2667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ctr" anchorCtr="0" compatLnSpc="1">
            <a:prstTxWarp prst="textNoShape">
              <a:avLst/>
            </a:prstTxWarp>
          </a:bodyPr>
          <a:lstStyle/>
          <a:p>
            <a:pPr lvl="0" algn="ctr" fontAlgn="base">
              <a:spcBef>
                <a:spcPct val="0"/>
              </a:spcBef>
              <a:spcAft>
                <a:spcPct val="0"/>
              </a:spcAft>
            </a:pPr>
            <a:r>
              <a:rPr lang="en-US" dirty="0">
                <a:latin typeface="Tw Cen MT" pitchFamily="34" charset="0"/>
                <a:cs typeface="Arial" pitchFamily="34" charset="0"/>
              </a:rPr>
              <a:t>Located on the busiest traveled road on James Island. 440 Folly Rd. is a 2887 </a:t>
            </a:r>
            <a:r>
              <a:rPr lang="en-US" dirty="0" err="1">
                <a:latin typeface="Tw Cen MT" pitchFamily="34" charset="0"/>
                <a:cs typeface="Arial" pitchFamily="34" charset="0"/>
              </a:rPr>
              <a:t>sq.ft</a:t>
            </a:r>
            <a:r>
              <a:rPr lang="en-US" dirty="0">
                <a:latin typeface="Tw Cen MT" pitchFamily="34" charset="0"/>
                <a:cs typeface="Arial" pitchFamily="34" charset="0"/>
              </a:rPr>
              <a:t>. office building with 3 units. 1 unit currently occupied. 1 vacant unit. 1 residential apartment rented. Plenty of parking in front as well as behind the building. Average daily traffic volume is over 45, 000. The are offers a variety of residential development, shopping, dining, and recreation spots. The site provides convenient access to West Ashley and downtown. It is close to the James Island connecter and I26 is easily accessible.</a:t>
            </a:r>
            <a:endParaRPr kumimoji="0" lang="en-US"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158290" y="5114310"/>
            <a:ext cx="1909510" cy="1065416"/>
          </a:xfrm>
          <a:prstGeom prst="rect">
            <a:avLst/>
          </a:prstGeom>
          <a:noFill/>
          <a:ln w="0" algn="in">
            <a:noFill/>
            <a:miter lim="800000"/>
            <a:headEnd/>
            <a:tailEnd/>
          </a:ln>
          <a:effec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352115" y="6713174"/>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158290" y="7943473"/>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93877" y="5036726"/>
            <a:ext cx="6611724" cy="11430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440 Folly Rd</a:t>
            </a:r>
          </a:p>
          <a:p>
            <a:pPr lvl="0" algn="ctr" fontAlgn="base">
              <a:spcBef>
                <a:spcPct val="0"/>
              </a:spcBef>
              <a:spcAft>
                <a:spcPct val="0"/>
              </a:spcAft>
            </a:pPr>
            <a:r>
              <a:rPr lang="en-US" sz="2400" b="1" dirty="0">
                <a:effectLst>
                  <a:outerShdw blurRad="38100" dist="38100" dir="2700000" algn="tl">
                    <a:srgbClr val="000000">
                      <a:alpha val="43137"/>
                    </a:srgbClr>
                  </a:outerShdw>
                </a:effectLst>
                <a:latin typeface="Tw Cen MT" pitchFamily="34" charset="0"/>
                <a:cs typeface="Arial" pitchFamily="34" charset="0"/>
              </a:rPr>
              <a:t>Charleston, SC 29412</a:t>
            </a:r>
          </a:p>
          <a:p>
            <a:pPr lvl="0" algn="ctr" fontAlgn="base">
              <a:spcBef>
                <a:spcPct val="0"/>
              </a:spcBef>
              <a:spcAft>
                <a:spcPct val="0"/>
              </a:spcAft>
            </a:pPr>
            <a:r>
              <a:rPr lang="en-US" sz="2400" b="1" dirty="0">
                <a:effectLst>
                  <a:outerShdw blurRad="38100" dist="38100" dir="2700000" algn="tl">
                    <a:srgbClr val="000000">
                      <a:alpha val="43137"/>
                    </a:srgbClr>
                  </a:outerShdw>
                </a:effectLst>
                <a:latin typeface="Tw Cen MT" pitchFamily="34" charset="0"/>
                <a:cs typeface="Arial" pitchFamily="34" charset="0"/>
              </a:rPr>
              <a:t>CMLS# 30735267 </a:t>
            </a:r>
            <a:r>
              <a:rPr lang="en-US" sz="24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400" b="1" dirty="0">
                <a:effectLst>
                  <a:outerShdw blurRad="38100" dist="38100" dir="2700000" algn="tl">
                    <a:srgbClr val="000000">
                      <a:alpha val="43137"/>
                    </a:srgbClr>
                  </a:outerShdw>
                </a:effectLst>
                <a:latin typeface="Tw Cen MT" pitchFamily="34" charset="0"/>
                <a:cs typeface="Arial" pitchFamily="34" charset="0"/>
              </a:rPr>
              <a:t> $1,100,000</a:t>
            </a:r>
            <a:endParaRPr kumimoji="0" lang="en-US" sz="12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11" name="Picture 10">
            <a:extLst>
              <a:ext uri="{FF2B5EF4-FFF2-40B4-BE49-F238E27FC236}">
                <a16:creationId xmlns:a16="http://schemas.microsoft.com/office/drawing/2014/main" id="{9E0E9A05-38AC-4ED6-A2C9-8CF926E2F064}"/>
              </a:ext>
            </a:extLst>
          </p:cNvPr>
          <p:cNvPicPr>
            <a:picLocks noChangeAspect="1"/>
          </p:cNvPicPr>
          <p:nvPr/>
        </p:nvPicPr>
        <p:blipFill>
          <a:blip r:embed="rId4">
            <a:extLst>
              <a:ext uri="{28A0092B-C50C-407E-A947-70E740481C1C}">
                <a14:useLocalDpi xmlns:a14="http://schemas.microsoft.com/office/drawing/2010/main" val="0"/>
              </a:ext>
            </a:extLst>
          </a:blip>
          <a:stretch/>
        </p:blipFill>
        <p:spPr>
          <a:xfrm>
            <a:off x="-3646" y="1222121"/>
            <a:ext cx="4480560" cy="3358741"/>
          </a:xfrm>
          <a:prstGeom prst="rect">
            <a:avLst/>
          </a:prstGeom>
        </p:spPr>
      </p:pic>
      <p:sp>
        <p:nvSpPr>
          <p:cNvPr id="3" name="Diagonal Stripe 2">
            <a:extLst>
              <a:ext uri="{FF2B5EF4-FFF2-40B4-BE49-F238E27FC236}">
                <a16:creationId xmlns:a16="http://schemas.microsoft.com/office/drawing/2014/main" id="{49A398AE-8470-4DBC-910B-D1C6CE5EBB53}"/>
              </a:ext>
            </a:extLst>
          </p:cNvPr>
          <p:cNvSpPr/>
          <p:nvPr/>
        </p:nvSpPr>
        <p:spPr>
          <a:xfrm>
            <a:off x="-2057400" y="733105"/>
            <a:ext cx="1752600" cy="1752600"/>
          </a:xfrm>
          <a:prstGeom prst="diagStripe">
            <a:avLst/>
          </a:prstGeom>
          <a:solidFill>
            <a:srgbClr val="FFFF00"/>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0" name="TextBox 9">
            <a:extLst>
              <a:ext uri="{FF2B5EF4-FFF2-40B4-BE49-F238E27FC236}">
                <a16:creationId xmlns:a16="http://schemas.microsoft.com/office/drawing/2014/main" id="{D64CF78A-9730-43E8-BEAD-F9F307DCBBBB}"/>
              </a:ext>
            </a:extLst>
          </p:cNvPr>
          <p:cNvSpPr txBox="1"/>
          <p:nvPr/>
        </p:nvSpPr>
        <p:spPr>
          <a:xfrm rot="18934244">
            <a:off x="-2186608" y="1166169"/>
            <a:ext cx="1529650" cy="430887"/>
          </a:xfrm>
          <a:prstGeom prst="rect">
            <a:avLst/>
          </a:prstGeom>
          <a:noFill/>
        </p:spPr>
        <p:txBody>
          <a:bodyPr wrap="none" rtlCol="0">
            <a:spAutoFit/>
          </a:bodyPr>
          <a:lstStyle/>
          <a:p>
            <a:r>
              <a:rPr lang="en-US" sz="2200" b="1" i="1" dirty="0">
                <a:solidFill>
                  <a:srgbClr val="FF0000"/>
                </a:solidFill>
                <a:effectLst>
                  <a:outerShdw blurRad="38100" dist="38100" dir="2700000" algn="tl">
                    <a:srgbClr val="000000">
                      <a:alpha val="43137"/>
                    </a:srgbClr>
                  </a:outerShdw>
                </a:effectLst>
                <a:latin typeface="Tw Cen MT" panose="020B0602020104020603" pitchFamily="34" charset="0"/>
              </a:rPr>
              <a:t>Great Price!</a:t>
            </a:r>
          </a:p>
        </p:txBody>
      </p:sp>
      <p:pic>
        <p:nvPicPr>
          <p:cNvPr id="22" name="Picture 21">
            <a:extLst>
              <a:ext uri="{FF2B5EF4-FFF2-40B4-BE49-F238E27FC236}">
                <a16:creationId xmlns:a16="http://schemas.microsoft.com/office/drawing/2014/main" id="{1336F9DF-0B5A-4477-AB04-FEB53EC09DDE}"/>
              </a:ext>
            </a:extLst>
          </p:cNvPr>
          <p:cNvPicPr>
            <a:picLocks noChangeAspect="1"/>
          </p:cNvPicPr>
          <p:nvPr/>
        </p:nvPicPr>
        <p:blipFill>
          <a:blip r:embed="rId5">
            <a:extLst>
              <a:ext uri="{28A0092B-C50C-407E-A947-70E740481C1C}">
                <a14:useLocalDpi xmlns:a14="http://schemas.microsoft.com/office/drawing/2010/main" val="0"/>
              </a:ext>
            </a:extLst>
          </a:blip>
          <a:stretch/>
        </p:blipFill>
        <p:spPr>
          <a:xfrm>
            <a:off x="4663440" y="1222121"/>
            <a:ext cx="4480560" cy="3358741"/>
          </a:xfrm>
          <a:prstGeom prst="rect">
            <a:avLst/>
          </a:prstGeom>
        </p:spPr>
      </p:pic>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261</TotalTime>
  <Words>160</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Arial</vt:lpstr>
      <vt:lpstr>Book Antiqua</vt:lpstr>
      <vt:lpstr>Lucida Sans</vt:lpstr>
      <vt:lpstr>Trajan Pro</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81</cp:revision>
  <dcterms:created xsi:type="dcterms:W3CDTF">2006-08-16T00:00:00Z</dcterms:created>
  <dcterms:modified xsi:type="dcterms:W3CDTF">2021-08-03T19:13:57Z</dcterms:modified>
</cp:coreProperties>
</file>