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2078" y="65"/>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10/28/2021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James Island Office Building</a:t>
            </a:r>
            <a:endParaRPr lang="en-US" sz="36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91974" y="6477000"/>
            <a:ext cx="6611723" cy="2667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dirty="0">
                <a:latin typeface="Tw Cen MT" pitchFamily="34" charset="0"/>
                <a:cs typeface="Arial" pitchFamily="34" charset="0"/>
              </a:rPr>
              <a:t>Located on the busiest traveled road on James Island. 440 Folly Rd. is a 2887 </a:t>
            </a:r>
            <a:r>
              <a:rPr lang="en-US" dirty="0" err="1">
                <a:latin typeface="Tw Cen MT" pitchFamily="34" charset="0"/>
                <a:cs typeface="Arial" pitchFamily="34" charset="0"/>
              </a:rPr>
              <a:t>sq.ft</a:t>
            </a:r>
            <a:r>
              <a:rPr lang="en-US" dirty="0">
                <a:latin typeface="Tw Cen MT" pitchFamily="34" charset="0"/>
                <a:cs typeface="Arial" pitchFamily="34" charset="0"/>
              </a:rPr>
              <a:t>. office building with 3 units. 1 unit currently occupied. 1 vacant unit. 1 residential apartment rented. Plenty of parking in front as well as behind the building. Average daily traffic volume is over 45, 000. The are offers a variety of residential development, shopping, dining, and recreation spots. The site provides convenient access to West Ashley and downtown. It is close to the James Island connecter and I26 is easily accessible.</a:t>
            </a:r>
            <a:endParaRPr kumimoji="0" lang="en-US"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5114310"/>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71317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93877" y="5036726"/>
            <a:ext cx="6611724"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440 Folly Rd</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Charleston, SC 29412</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CMLS# 30735267 </a:t>
            </a:r>
            <a:r>
              <a:rPr lang="en-US" sz="24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400" b="1" dirty="0">
                <a:effectLst>
                  <a:outerShdw blurRad="38100" dist="38100" dir="2700000" algn="tl">
                    <a:srgbClr val="000000">
                      <a:alpha val="43137"/>
                    </a:srgbClr>
                  </a:outerShdw>
                </a:effectLst>
                <a:latin typeface="Tw Cen MT" pitchFamily="34" charset="0"/>
                <a:cs typeface="Arial" pitchFamily="34" charset="0"/>
              </a:rPr>
              <a:t> $1,100,000</a:t>
            </a:r>
            <a:endParaRPr kumimoji="0" lang="en-US" sz="12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a:extLst>
              <a:ext uri="{28A0092B-C50C-407E-A947-70E740481C1C}">
                <a14:useLocalDpi xmlns:a14="http://schemas.microsoft.com/office/drawing/2010/main" val="0"/>
              </a:ext>
            </a:extLst>
          </a:blip>
          <a:stretch/>
        </p:blipFill>
        <p:spPr>
          <a:xfrm>
            <a:off x="-3646" y="1222121"/>
            <a:ext cx="4480560" cy="3358741"/>
          </a:xfrm>
          <a:prstGeom prst="rect">
            <a:avLst/>
          </a:prstGeom>
        </p:spPr>
      </p:pic>
      <p:sp>
        <p:nvSpPr>
          <p:cNvPr id="3" name="Diagonal Stripe 2">
            <a:extLst>
              <a:ext uri="{FF2B5EF4-FFF2-40B4-BE49-F238E27FC236}">
                <a16:creationId xmlns:a16="http://schemas.microsoft.com/office/drawing/2014/main" id="{49A398AE-8470-4DBC-910B-D1C6CE5EBB53}"/>
              </a:ext>
            </a:extLst>
          </p:cNvPr>
          <p:cNvSpPr/>
          <p:nvPr/>
        </p:nvSpPr>
        <p:spPr>
          <a:xfrm>
            <a:off x="-2057400" y="733105"/>
            <a:ext cx="1752600" cy="1752600"/>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186608" y="1166169"/>
            <a:ext cx="1529650" cy="430887"/>
          </a:xfrm>
          <a:prstGeom prst="rect">
            <a:avLst/>
          </a:prstGeom>
          <a:noFill/>
        </p:spPr>
        <p:txBody>
          <a:bodyPr wrap="none" rtlCol="0">
            <a:spAutoFit/>
          </a:bodyPr>
          <a:lstStyle/>
          <a:p>
            <a:r>
              <a:rPr lang="en-US" sz="2200" b="1" i="1" dirty="0">
                <a:solidFill>
                  <a:srgbClr val="FF0000"/>
                </a:solidFill>
                <a:effectLst>
                  <a:outerShdw blurRad="38100" dist="38100" dir="2700000" algn="tl">
                    <a:srgbClr val="000000">
                      <a:alpha val="43137"/>
                    </a:srgbClr>
                  </a:outerShdw>
                </a:effectLst>
                <a:latin typeface="Tw Cen MT" panose="020B0602020104020603" pitchFamily="34" charset="0"/>
              </a:rPr>
              <a:t>Great Price!</a:t>
            </a:r>
          </a:p>
        </p:txBody>
      </p:sp>
      <p:pic>
        <p:nvPicPr>
          <p:cNvPr id="22" name="Picture 21">
            <a:extLst>
              <a:ext uri="{FF2B5EF4-FFF2-40B4-BE49-F238E27FC236}">
                <a16:creationId xmlns:a16="http://schemas.microsoft.com/office/drawing/2014/main" id="{1336F9DF-0B5A-4477-AB04-FEB53EC09DDE}"/>
              </a:ext>
            </a:extLst>
          </p:cNvPr>
          <p:cNvPicPr>
            <a:picLocks noChangeAspect="1"/>
          </p:cNvPicPr>
          <p:nvPr/>
        </p:nvPicPr>
        <p:blipFill>
          <a:blip r:embed="rId5">
            <a:extLst>
              <a:ext uri="{28A0092B-C50C-407E-A947-70E740481C1C}">
                <a14:useLocalDpi xmlns:a14="http://schemas.microsoft.com/office/drawing/2010/main" val="0"/>
              </a:ext>
            </a:extLst>
          </a:blip>
          <a:stretch/>
        </p:blipFill>
        <p:spPr>
          <a:xfrm>
            <a:off x="4663440" y="1222121"/>
            <a:ext cx="4480560" cy="3358741"/>
          </a:xfrm>
          <a:prstGeom prst="rect">
            <a:avLst/>
          </a:prstGeom>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262</TotalTime>
  <Words>160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2021-10-28T19:16:09Z</dcterms:modified>
</cp:coreProperties>
</file>