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884" y="-146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Gorgeous Golf Course Home in Gated Community!</a:t>
            </a:r>
          </a:p>
        </p:txBody>
      </p:sp>
      <p:sp>
        <p:nvSpPr>
          <p:cNvPr id="4" name="Rectangle 3"/>
          <p:cNvSpPr/>
          <p:nvPr/>
        </p:nvSpPr>
        <p:spPr>
          <a:xfrm>
            <a:off x="225426" y="4454211"/>
            <a:ext cx="7767639" cy="329320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Elegant 4br, 3.5ba, 3,542 Sq. Ft. brick, executive, custom built home overlooking the golf course in the desirable gated community of Coosaw Creek. Hardwood floors in foyer, family room, dining room, &amp; sunroom. Awesome golf course views! Custom plantation shutters thru-out. Two-sided ventless gas fireplace can be enjoyed from the kitchen, family room and sunroom. The gourmet kitchen has a central island, gas cooktop and stainless appliances. Formal living room or home office features elegant French doors for charm and privacy. Formal dining room features pocket door, chair rail and beautiful chandelier. Master bedroom &amp; bath features include his &amp; her closets, whirlpool tub and built-in shelves. Huge finished FROG could be game room / media room / multipurpose room. 4th bedroom has its own full bathroom and is perfect for a guest suite, mother-in-law suite or older child. The laundry room opens to a spacious 3 car garage! The roof, one HVAC and water heater are all fairly new so no large replacement costs anytime soon! This home has been well maintained and is move in ready. Buyers will be impressed!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t>
            </a:r>
            <a:r>
              <a:rPr lang="en-US" sz="1300">
                <a:solidFill>
                  <a:schemeClr val="tx2"/>
                </a:solidFill>
                <a:latin typeface="Arial" panose="020B0604020202020204" pitchFamily="34" charset="0"/>
                <a:cs typeface="Arial" panose="020B0604020202020204" pitchFamily="34" charset="0"/>
              </a:rPr>
              <a:t>an award-winning </a:t>
            </a:r>
            <a:r>
              <a:rPr lang="en-US" sz="1300" dirty="0">
                <a:solidFill>
                  <a:schemeClr val="tx2"/>
                </a:solidFill>
                <a:latin typeface="Arial" panose="020B0604020202020204" pitchFamily="34" charset="0"/>
                <a:cs typeface="Arial" panose="020B0604020202020204" pitchFamily="34" charset="0"/>
              </a:rPr>
              <a:t>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36449" y="8051634"/>
            <a:ext cx="1173022"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0936" y="8052180"/>
            <a:ext cx="1177937" cy="78529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91934" y="699034"/>
            <a:ext cx="3809067" cy="25305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7464" y="8053542"/>
            <a:ext cx="1177937" cy="78256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85019" y="8054085"/>
            <a:ext cx="1176299" cy="781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834530" y="8051634"/>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4412 Club Course Drive</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20004970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$449,000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3,542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50728" y="8053542"/>
            <a:ext cx="1177937" cy="782568"/>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34811" y="3359419"/>
            <a:ext cx="1176299" cy="78583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75353" y="3359418"/>
            <a:ext cx="1176299" cy="78583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200539" y="3359146"/>
            <a:ext cx="116646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515895" y="3359693"/>
            <a:ext cx="1176299" cy="78529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36168" y="3361598"/>
            <a:ext cx="1176299" cy="781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4263" y="3359692"/>
            <a:ext cx="1177937" cy="785291"/>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TotalTime>
  <Words>361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2020-02-20T20:28:16Z</dcterms:modified>
</cp:coreProperties>
</file>