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702" y="-2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virtualrealtyllc.gofullframe.com/bt/3984_Gift_Blvd.html" TargetMode="External"/><Relationship Id="rId3" Type="http://schemas.openxmlformats.org/officeDocument/2006/relationships/hyperlink" Target="https://vimeo.com/1030220905?share=copy" TargetMode="External"/><Relationship Id="rId7" Type="http://schemas.openxmlformats.org/officeDocument/2006/relationships/hyperlink" Target="https://video214.com/play/0EmAxUh13ESMDbirU17y2g" TargetMode="External"/><Relationship Id="rId12" Type="http://schemas.openxmlformats.org/officeDocument/2006/relationships/image" Target="../media/image8.jpg"/><Relationship Id="rId2" Type="http://schemas.openxmlformats.org/officeDocument/2006/relationships/hyperlink" Target="https://www.zillow.com/view-imx/35ca6ebd-be44-467c-9d05-7e489c6c9ffa?setAttribution=mls&amp;wl=true&amp;initialViewType=pano&amp;utm_source=dashboard" TargetMode="Externa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jpg"/><Relationship Id="rId5" Type="http://schemas.openxmlformats.org/officeDocument/2006/relationships/image" Target="../media/image2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6.jpg"/><Relationship Id="rId4" Type="http://schemas.openxmlformats.org/officeDocument/2006/relationships/image" Target="../media/image1.png"/><Relationship Id="rId9" Type="http://schemas.openxmlformats.org/officeDocument/2006/relationships/image" Target="../media/image5.jp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90052" y="5733900"/>
            <a:ext cx="4551852" cy="608979"/>
          </a:xfrm>
        </p:spPr>
        <p:txBody>
          <a:bodyPr anchor="ctr">
            <a:noAutofit/>
          </a:bodyPr>
          <a:lstStyle/>
          <a:p>
            <a:r>
              <a:rPr lang="en-US" sz="22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Stunning 4300+ Sq Ft Renovated Home with Endless Possibilities! Flexible In-Law Suite/Home Based Business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10378"/>
            <a:ext cx="8229599" cy="302527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🏡 Fully Renovated &amp; Move-In Ready!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Don’t miss this rare opportunity to own a fully renovated 4,300+ sq. ft. home in one of Hollywood’s most serene communities—offering the perfect blend of luxury, flexibility, and convenience! </a:t>
            </a:r>
            <a:r>
              <a:rPr lang="en-US" sz="1100">
                <a:solidFill>
                  <a:srgbClr val="19469D"/>
                </a:solidFill>
                <a:latin typeface="Franklin Gothic ATF" panose="020B0503060602040204" pitchFamily="34" charset="0"/>
              </a:rPr>
              <a:t>It’s </a:t>
            </a: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perfect for an RV owner because they have an RV hook-up on property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✨ Property Highlights: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4,300+ sq. ft. of impeccable living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1,600 sq. ft. attached flex space – ideal for an in-law suite or home business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Brand-new renovations including a new roof, windows, HVAC &amp; whole-house water filtration system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Chef’s dream kitchen with a </a:t>
            </a:r>
            <a:r>
              <a:rPr lang="en-US" sz="1100" dirty="0" err="1">
                <a:solidFill>
                  <a:srgbClr val="19469D"/>
                </a:solidFill>
                <a:latin typeface="Franklin Gothic ATF" panose="020B0503060602040204" pitchFamily="34" charset="0"/>
              </a:rPr>
              <a:t>Bertazzoni</a:t>
            </a: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 gas range, quartz countertops &amp; stylish backsplash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Primary suite on the main level + two large bedrooms upstairs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Expansive family room with fireplace &amp; multiple flex spaces for an office, playroom, or studio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✔ Metallic epoxy flooring &amp; new full bath in flex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📢 Join us for an Open House on Saturday, Feb 22, from 2-4 PM!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Come tour this one-of-a-kind home and experience its endless possibilities. Whether you’re looking for multi-generational living, a home office setup, or a beautifully upgraded forever home, this is the perfect fit!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📩 Schedule a private showing or visit us at the Open House – Contact us today!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solidFill>
                <a:srgbClr val="19469D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VIDEO TOUR</a:t>
            </a:r>
            <a:endParaRPr lang="en-US" sz="110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65229" y="5053408"/>
            <a:ext cx="45127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Log Bridge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24027574 | $1,190,000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438" y="0"/>
            <a:ext cx="7648724" cy="5910378"/>
          </a:xfrm>
          <a:prstGeom prst="rect">
            <a:avLst/>
          </a:prstGeom>
        </p:spPr>
      </p:pic>
      <p:pic>
        <p:nvPicPr>
          <p:cNvPr id="1026" name="Picture 2" descr="Company Logo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8" y="9170203"/>
            <a:ext cx="1406528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hlinkClick r:id="rId7"/>
            <a:extLst>
              <a:ext uri="{FF2B5EF4-FFF2-40B4-BE49-F238E27FC236}">
                <a16:creationId xmlns:a16="http://schemas.microsoft.com/office/drawing/2014/main" id="{AA0C36E2-B6DF-4D7E-91C2-7AE193A50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7762" y="3630086"/>
            <a:ext cx="1024128" cy="10241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9616" y="647714"/>
            <a:ext cx="1642380" cy="10913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9616" y="2099494"/>
            <a:ext cx="1643306" cy="107986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7031" y="656313"/>
            <a:ext cx="1645590" cy="10970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6EE7E-58C9-24AC-DAA7-6043514F54EC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8636" y="2102214"/>
            <a:ext cx="1642380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454892-5DFC-CD4D-F677-6F96DD608AA6}"/>
              </a:ext>
            </a:extLst>
          </p:cNvPr>
          <p:cNvSpPr/>
          <p:nvPr/>
        </p:nvSpPr>
        <p:spPr>
          <a:xfrm>
            <a:off x="8769601" y="3464548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VIDEO TOUR</a:t>
            </a:r>
          </a:p>
        </p:txBody>
      </p:sp>
      <p:pic>
        <p:nvPicPr>
          <p:cNvPr id="9" name="Picture 8">
            <a:hlinkClick r:id="rId13"/>
            <a:extLst>
              <a:ext uri="{FF2B5EF4-FFF2-40B4-BE49-F238E27FC236}">
                <a16:creationId xmlns:a16="http://schemas.microsoft.com/office/drawing/2014/main" id="{D7C4D0D9-AEE8-6E1E-7021-06E8A04EB2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80490" y="3609948"/>
            <a:ext cx="1024128" cy="10241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4BEC40-6AB2-6ACD-796A-D1BB692F85AA}"/>
              </a:ext>
            </a:extLst>
          </p:cNvPr>
          <p:cNvSpPr/>
          <p:nvPr/>
        </p:nvSpPr>
        <p:spPr>
          <a:xfrm>
            <a:off x="-1998651" y="3444410"/>
            <a:ext cx="16604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Franklin Gothic ATF" panose="020B0503060602040204" pitchFamily="34" charset="0"/>
              </a:rPr>
              <a:t>VIRTUAL TOUR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FDF961F-A807-65A2-66C6-4A05C8ACA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76884"/>
              </p:ext>
            </p:extLst>
          </p:nvPr>
        </p:nvGraphicFramePr>
        <p:xfrm>
          <a:off x="290438" y="9169758"/>
          <a:ext cx="1408176" cy="64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8645628" imgH="3932026" progId="">
                  <p:embed/>
                </p:oleObj>
              </mc:Choice>
              <mc:Fallback>
                <p:oleObj r:id="rId15" imgW="8645628" imgH="393202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0438" y="9169758"/>
                        <a:ext cx="1408176" cy="64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1986</TotalTime>
  <Words>294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Stunning 4300+ Sq Ft Renovated Home with Endless Possibilities! Flexible In-Law Suite/Home Based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114</cp:revision>
  <dcterms:created xsi:type="dcterms:W3CDTF">2016-07-16T19:46:25Z</dcterms:created>
  <dcterms:modified xsi:type="dcterms:W3CDTF">2025-02-19T23:23:09Z</dcterms:modified>
</cp:coreProperties>
</file>