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69D"/>
    <a:srgbClr val="19479E"/>
    <a:srgbClr val="F5831F"/>
    <a:srgbClr val="1E326A"/>
    <a:srgbClr val="FF7575"/>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9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3/11/2025</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png"/><Relationship Id="rId3" Type="http://schemas.openxmlformats.org/officeDocument/2006/relationships/hyperlink" Target="https://www.zillow.com/view-imx/35ca6ebd-be44-467c-9d05-7e489c6c9ffa?setAttribution=mls&amp;wl=true&amp;initialViewType=pano&amp;utm_source=dashboard" TargetMode="External"/><Relationship Id="rId7" Type="http://schemas.openxmlformats.org/officeDocument/2006/relationships/image" Target="../media/image3.jpg"/><Relationship Id="rId12" Type="http://schemas.openxmlformats.org/officeDocument/2006/relationships/image" Target="../media/image8.png"/><Relationship Id="rId2" Type="http://schemas.openxmlformats.org/officeDocument/2006/relationships/hyperlink" Target="https://video214.com/play/0EmAxUh13ESMDbirU17y2g" TargetMode="External"/><Relationship Id="rId1" Type="http://schemas.openxmlformats.org/officeDocument/2006/relationships/slideLayout" Target="../slideLayouts/slideLayout1.xml"/><Relationship Id="rId6" Type="http://schemas.openxmlformats.org/officeDocument/2006/relationships/image" Target="../media/image2.jp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jpg"/><Relationship Id="rId4" Type="http://schemas.openxmlformats.org/officeDocument/2006/relationships/hyperlink" Target="https://vimeo.com/1030220905?share=copy" TargetMode="External"/><Relationship Id="rId9" Type="http://schemas.openxmlformats.org/officeDocument/2006/relationships/image" Target="../media/image5.jpg"/><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229600" cy="608979"/>
          </a:xfrm>
        </p:spPr>
        <p:txBody>
          <a:bodyPr anchor="ctr">
            <a:noAutofit/>
          </a:bodyPr>
          <a:lstStyle/>
          <a:p>
            <a:r>
              <a:rPr lang="en-US" sz="2100" b="1" dirty="0">
                <a:solidFill>
                  <a:srgbClr val="1E326A"/>
                </a:solidFill>
                <a:latin typeface="Franklin Gothic ATF" panose="020B0503060602040204" pitchFamily="34" charset="0"/>
              </a:rPr>
              <a:t>Dream Home with RV Parking, Home Business Space &amp; More</a:t>
            </a:r>
            <a:br>
              <a:rPr lang="en-US" sz="2100" b="1" dirty="0">
                <a:solidFill>
                  <a:srgbClr val="1E326A"/>
                </a:solidFill>
                <a:latin typeface="Franklin Gothic ATF" panose="020B0503060602040204" pitchFamily="34" charset="0"/>
              </a:rPr>
            </a:br>
            <a:r>
              <a:rPr lang="en-US" sz="2100" b="1" dirty="0">
                <a:solidFill>
                  <a:srgbClr val="1E326A"/>
                </a:solidFill>
                <a:latin typeface="Franklin Gothic ATF" panose="020B0503060602040204" pitchFamily="34" charset="0"/>
              </a:rPr>
              <a:t>Don't Miss Out!</a:t>
            </a:r>
            <a:endParaRPr lang="en-US" sz="2100" b="1" i="1" dirty="0">
              <a:solidFill>
                <a:srgbClr val="1E326A"/>
              </a:solidFill>
              <a:latin typeface="Franklin Gothic ATF" panose="020B0503060602040204" pitchFamily="34" charset="0"/>
            </a:endParaRPr>
          </a:p>
        </p:txBody>
      </p:sp>
      <p:sp>
        <p:nvSpPr>
          <p:cNvPr id="3" name="Subtitle 2"/>
          <p:cNvSpPr>
            <a:spLocks noGrp="1"/>
          </p:cNvSpPr>
          <p:nvPr>
            <p:ph type="subTitle" idx="1"/>
          </p:nvPr>
        </p:nvSpPr>
        <p:spPr>
          <a:xfrm>
            <a:off x="277172" y="4762594"/>
            <a:ext cx="7675256" cy="4056672"/>
          </a:xfrm>
        </p:spPr>
        <p:txBody>
          <a:bodyPr anchor="ctr">
            <a:noAutofit/>
          </a:bodyPr>
          <a:lstStyle/>
          <a:p>
            <a:pPr>
              <a:lnSpc>
                <a:spcPct val="100000"/>
              </a:lnSpc>
              <a:spcBef>
                <a:spcPts val="0"/>
              </a:spcBef>
              <a:spcAft>
                <a:spcPts val="600"/>
              </a:spcAft>
            </a:pPr>
            <a:r>
              <a:rPr lang="en-US" sz="1400" dirty="0">
                <a:solidFill>
                  <a:srgbClr val="19469D"/>
                </a:solidFill>
                <a:latin typeface="Franklin Gothic ATF" panose="020B0503060602040204" pitchFamily="34" charset="0"/>
              </a:rPr>
              <a:t>Agents- Do you have a client who LOVES their RV but hates paying for storage? This gorgeous a completely renovated home offers the ability to park the RV on site. It even offers water and electricity for the RV!!! Located a mere two minutes from the West Ashley Town line it is a quick and easy ride to stores and businesses in town. Speaking of businesses, this home ALSO offers the owners the ability to WORK FROM HOME. A 1600 sf FLEX space was completely renovated and built out as a photography studio. It could be used for MANY types of home-based business OR can be converted to an in-law apartment for anyone looking for MULTIGENERATIONAL LIVING. The primary suite is already built out and the remaining space could be converted to an open concept kitchen and living area. It would also make one AMAZING RECREATION space for people who love to throw parties. This is LIKE NEW CONSTRUCTION throughout. Rarely do you see such a versatile home that appeals to buyers with various desires. Live in complete serenity among the scenic oaks yet enjoy the benefits of being so close to town. </a:t>
            </a:r>
          </a:p>
          <a:p>
            <a:pPr>
              <a:lnSpc>
                <a:spcPct val="100000"/>
              </a:lnSpc>
              <a:spcBef>
                <a:spcPts val="0"/>
              </a:spcBef>
              <a:spcAft>
                <a:spcPts val="600"/>
              </a:spcAft>
            </a:pPr>
            <a:endParaRPr lang="en-US" sz="1400" dirty="0">
              <a:solidFill>
                <a:srgbClr val="19469D"/>
              </a:solidFill>
              <a:latin typeface="Franklin Gothic ATF" panose="020B0503060602040204" pitchFamily="34" charset="0"/>
            </a:endParaRPr>
          </a:p>
          <a:p>
            <a:pPr>
              <a:lnSpc>
                <a:spcPct val="100000"/>
              </a:lnSpc>
              <a:spcBef>
                <a:spcPts val="0"/>
              </a:spcBef>
              <a:spcAft>
                <a:spcPts val="600"/>
              </a:spcAft>
            </a:pPr>
            <a:r>
              <a:rPr lang="en-US" sz="1400" dirty="0">
                <a:solidFill>
                  <a:srgbClr val="19469D"/>
                </a:solidFill>
                <a:latin typeface="Franklin Gothic ATF" panose="020B0503060602040204" pitchFamily="34" charset="0"/>
              </a:rPr>
              <a:t>Schedule your tour NOW while this opportunity remains!</a:t>
            </a:r>
          </a:p>
          <a:p>
            <a:pPr>
              <a:lnSpc>
                <a:spcPct val="100000"/>
              </a:lnSpc>
              <a:spcBef>
                <a:spcPts val="0"/>
              </a:spcBef>
              <a:spcAft>
                <a:spcPts val="600"/>
              </a:spcAft>
            </a:pPr>
            <a:endParaRPr lang="en-US" sz="1400" dirty="0">
              <a:solidFill>
                <a:srgbClr val="1E326A"/>
              </a:solidFill>
              <a:latin typeface="Franklin Gothic ATF" panose="020B0503060602040204" pitchFamily="34" charset="0"/>
              <a:hlinkClick r:id="rId2"/>
            </a:endParaRPr>
          </a:p>
          <a:p>
            <a:pPr>
              <a:lnSpc>
                <a:spcPct val="100000"/>
              </a:lnSpc>
              <a:spcBef>
                <a:spcPts val="0"/>
              </a:spcBef>
              <a:spcAft>
                <a:spcPts val="600"/>
              </a:spcAft>
            </a:pPr>
            <a:r>
              <a:rPr lang="en-US" sz="1400" dirty="0">
                <a:solidFill>
                  <a:srgbClr val="1E326A"/>
                </a:solidFill>
                <a:latin typeface="Franklin Gothic ATF" panose="020B0503060602040204" pitchFamily="34" charset="0"/>
                <a:hlinkClick r:id="rId3"/>
              </a:rPr>
              <a:t>Virtual Tour</a:t>
            </a:r>
            <a:r>
              <a:rPr lang="en-US" sz="1400" dirty="0">
                <a:solidFill>
                  <a:srgbClr val="1E326A"/>
                </a:solidFill>
                <a:latin typeface="Franklin Gothic ATF" panose="020B0503060602040204" pitchFamily="34" charset="0"/>
              </a:rPr>
              <a:t> | </a:t>
            </a:r>
            <a:r>
              <a:rPr lang="en-US" sz="1400" dirty="0">
                <a:solidFill>
                  <a:srgbClr val="1E326A"/>
                </a:solidFill>
                <a:latin typeface="Franklin Gothic ATF" panose="020B0503060602040204" pitchFamily="34" charset="0"/>
                <a:hlinkClick r:id="rId4"/>
              </a:rPr>
              <a:t>Video Tour</a:t>
            </a:r>
            <a:r>
              <a:rPr lang="en-US" sz="1400" dirty="0">
                <a:solidFill>
                  <a:srgbClr val="1E326A"/>
                </a:solidFill>
                <a:latin typeface="Franklin Gothic ATF" panose="020B0503060602040204" pitchFamily="34" charset="0"/>
              </a:rPr>
              <a:t> </a:t>
            </a:r>
          </a:p>
        </p:txBody>
      </p:sp>
      <p:sp>
        <p:nvSpPr>
          <p:cNvPr id="15" name="Rectangle 14"/>
          <p:cNvSpPr/>
          <p:nvPr/>
        </p:nvSpPr>
        <p:spPr>
          <a:xfrm>
            <a:off x="2229158" y="3414509"/>
            <a:ext cx="3771284" cy="1231106"/>
          </a:xfrm>
          <a:prstGeom prst="rect">
            <a:avLst/>
          </a:prstGeom>
        </p:spPr>
        <p:txBody>
          <a:bodyPr wrap="square">
            <a:spAutoFit/>
          </a:bodyPr>
          <a:lstStyle/>
          <a:p>
            <a:pPr algn="ctr"/>
            <a:r>
              <a:rPr lang="pl-PL" sz="2000" b="1" dirty="0">
                <a:solidFill>
                  <a:srgbClr val="F5831F"/>
                </a:solidFill>
                <a:latin typeface="Franklin Gothic ATF" panose="020B0503060602040204" pitchFamily="34" charset="0"/>
              </a:rPr>
              <a:t>4429 Francis Younge Way</a:t>
            </a:r>
          </a:p>
          <a:p>
            <a:pPr algn="ctr"/>
            <a:r>
              <a:rPr lang="en-US" dirty="0">
                <a:solidFill>
                  <a:srgbClr val="F5831F"/>
                </a:solidFill>
                <a:latin typeface="Franklin Gothic ATF" panose="020B0503060602040204" pitchFamily="34" charset="0"/>
              </a:rPr>
              <a:t>Log Bridge Landing</a:t>
            </a:r>
          </a:p>
          <a:p>
            <a:pPr algn="ctr"/>
            <a:r>
              <a:rPr lang="en-US" dirty="0">
                <a:solidFill>
                  <a:srgbClr val="F5831F"/>
                </a:solidFill>
                <a:latin typeface="Franklin Gothic ATF" panose="020B0503060602040204" pitchFamily="34" charset="0"/>
              </a:rPr>
              <a:t>Hollywood, SC 29449</a:t>
            </a:r>
          </a:p>
          <a:p>
            <a:pPr algn="ctr"/>
            <a:r>
              <a:rPr lang="en-US" dirty="0">
                <a:solidFill>
                  <a:srgbClr val="F5831F"/>
                </a:solidFill>
                <a:latin typeface="Franklin Gothic ATF" panose="020B0503060602040204" pitchFamily="34" charset="0"/>
              </a:rPr>
              <a:t>MLS# 24027574 | $1,190,000</a:t>
            </a:r>
          </a:p>
        </p:txBody>
      </p:sp>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ATF" panose="020B0503060602040204" pitchFamily="34" charset="0"/>
              </a:rPr>
              <a:t>Ellen O'Neil</a:t>
            </a:r>
          </a:p>
          <a:p>
            <a:pPr algn="ctr"/>
            <a:r>
              <a:rPr lang="en-US" sz="1200" dirty="0">
                <a:latin typeface="Franklin Gothic ATF" panose="020B0503060602040204" pitchFamily="34" charset="0"/>
              </a:rPr>
              <a:t>Broker/Owner, ABR, e-PRO, CNE</a:t>
            </a:r>
          </a:p>
          <a:p>
            <a:pPr algn="ctr"/>
            <a:r>
              <a:rPr lang="en-US" sz="1200" dirty="0">
                <a:latin typeface="Franklin Gothic ATF" panose="020B0503060602040204" pitchFamily="34" charset="0"/>
              </a:rPr>
              <a:t>Charleston Realtor of Distinction</a:t>
            </a:r>
          </a:p>
          <a:p>
            <a:pPr algn="ctr"/>
            <a:r>
              <a:rPr lang="en-US" sz="1200" dirty="0">
                <a:latin typeface="Franklin Gothic ATF" panose="020B0503060602040204" pitchFamily="34" charset="0"/>
              </a:rPr>
              <a:t>843-300-8530</a:t>
            </a:r>
          </a:p>
          <a:p>
            <a:pPr algn="ctr"/>
            <a:r>
              <a:rPr lang="en-US" sz="1200" dirty="0">
                <a:latin typeface="Franklin Gothic ATF" panose="020B0503060602040204" pitchFamily="34" charset="0"/>
              </a:rPr>
              <a:t>www.EllenONeilProperties.com</a:t>
            </a:r>
            <a:endParaRPr lang="en-US" dirty="0">
              <a:latin typeface="Franklin Gothic ATF" panose="020B0503060602040204" pitchFamily="34" charset="0"/>
            </a:endParaRPr>
          </a:p>
        </p:txBody>
      </p:sp>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p:blipFill>
        <p:spPr>
          <a:xfrm>
            <a:off x="2239264" y="651646"/>
            <a:ext cx="3751071" cy="2506104"/>
          </a:xfrm>
          <a:prstGeom prst="rect">
            <a:avLst/>
          </a:prstGeom>
        </p:spPr>
      </p:pic>
      <p:pic>
        <p:nvPicPr>
          <p:cNvPr id="12" name="Picture 11">
            <a:extLst>
              <a:ext uri="{FF2B5EF4-FFF2-40B4-BE49-F238E27FC236}">
                <a16:creationId xmlns:a16="http://schemas.microsoft.com/office/drawing/2014/main" id="{4747DAF0-BD60-4503-B8E6-9C16CD335B90}"/>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327823" y="2064513"/>
            <a:ext cx="1642380" cy="1097280"/>
          </a:xfrm>
          <a:prstGeom prst="rect">
            <a:avLst/>
          </a:prstGeom>
          <a:ln>
            <a:noFill/>
          </a:ln>
          <a:effectLst/>
        </p:spPr>
      </p:pic>
      <p:pic>
        <p:nvPicPr>
          <p:cNvPr id="18" name="Picture 17">
            <a:extLst>
              <a:ext uri="{FF2B5EF4-FFF2-40B4-BE49-F238E27FC236}">
                <a16:creationId xmlns:a16="http://schemas.microsoft.com/office/drawing/2014/main" id="{CF70C3F9-2C80-72F7-130C-554550DD6653}"/>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334758" y="655454"/>
            <a:ext cx="1627601" cy="1081579"/>
          </a:xfrm>
          <a:prstGeom prst="rect">
            <a:avLst/>
          </a:prstGeom>
          <a:ln>
            <a:noFill/>
          </a:ln>
          <a:effectLst/>
        </p:spPr>
      </p:pic>
      <p:pic>
        <p:nvPicPr>
          <p:cNvPr id="4" name="Picture 3">
            <a:extLst>
              <a:ext uri="{FF2B5EF4-FFF2-40B4-BE49-F238E27FC236}">
                <a16:creationId xmlns:a16="http://schemas.microsoft.com/office/drawing/2014/main" id="{503E7039-F2FE-5100-EFC7-27B34ABE0AD3}"/>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6286039" y="665183"/>
            <a:ext cx="1616309" cy="1062121"/>
          </a:xfrm>
          <a:prstGeom prst="rect">
            <a:avLst/>
          </a:prstGeom>
          <a:ln>
            <a:noFill/>
          </a:ln>
          <a:effectLst/>
        </p:spPr>
      </p:pic>
      <p:pic>
        <p:nvPicPr>
          <p:cNvPr id="6" name="Picture 5">
            <a:extLst>
              <a:ext uri="{FF2B5EF4-FFF2-40B4-BE49-F238E27FC236}">
                <a16:creationId xmlns:a16="http://schemas.microsoft.com/office/drawing/2014/main" id="{FA46EE7E-58C9-24AC-DAA7-6043514F54EC}"/>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6717497" y="2064513"/>
            <a:ext cx="729160" cy="1097280"/>
          </a:xfrm>
          <a:prstGeom prst="rect">
            <a:avLst/>
          </a:prstGeom>
          <a:ln>
            <a:noFill/>
          </a:ln>
          <a:effectLst/>
        </p:spPr>
      </p:pic>
      <p:pic>
        <p:nvPicPr>
          <p:cNvPr id="1026" name="Picture 2">
            <a:extLst>
              <a:ext uri="{FF2B5EF4-FFF2-40B4-BE49-F238E27FC236}">
                <a16:creationId xmlns:a16="http://schemas.microsoft.com/office/drawing/2014/main" id="{26CF06C8-84EC-DAA5-7913-EE361CEB8B8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290438" y="9170203"/>
            <a:ext cx="1406527"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A35077D-D136-00FE-DA97-DA4139A8F1AE}"/>
              </a:ext>
            </a:extLst>
          </p:cNvPr>
          <p:cNvGrpSpPr/>
          <p:nvPr/>
        </p:nvGrpSpPr>
        <p:grpSpPr>
          <a:xfrm>
            <a:off x="7122915" y="3470276"/>
            <a:ext cx="779433" cy="1108426"/>
            <a:chOff x="6704477" y="3470276"/>
            <a:chExt cx="779433" cy="1108426"/>
          </a:xfrm>
        </p:grpSpPr>
        <p:sp>
          <p:nvSpPr>
            <p:cNvPr id="5" name="Rectangle 4">
              <a:extLst>
                <a:ext uri="{FF2B5EF4-FFF2-40B4-BE49-F238E27FC236}">
                  <a16:creationId xmlns:a16="http://schemas.microsoft.com/office/drawing/2014/main" id="{E7454892-5DFC-CD4D-F677-6F96DD608AA6}"/>
                </a:ext>
              </a:extLst>
            </p:cNvPr>
            <p:cNvSpPr/>
            <p:nvPr/>
          </p:nvSpPr>
          <p:spPr>
            <a:xfrm>
              <a:off x="6704477" y="3470276"/>
              <a:ext cx="779433" cy="415498"/>
            </a:xfrm>
            <a:prstGeom prst="rect">
              <a:avLst/>
            </a:prstGeom>
          </p:spPr>
          <p:txBody>
            <a:bodyPr wrap="square">
              <a:spAutoFit/>
            </a:bodyPr>
            <a:lstStyle/>
            <a:p>
              <a:pPr algn="ctr"/>
              <a:r>
                <a:rPr lang="en-US" sz="1050" i="1" dirty="0">
                  <a:latin typeface="Franklin Gothic ATF" panose="020B0503060602040204" pitchFamily="34" charset="0"/>
                </a:rPr>
                <a:t>Video Tour</a:t>
              </a:r>
            </a:p>
          </p:txBody>
        </p:sp>
        <p:pic>
          <p:nvPicPr>
            <p:cNvPr id="7" name="Picture 2" descr="QR Code Image">
              <a:extLst>
                <a:ext uri="{FF2B5EF4-FFF2-40B4-BE49-F238E27FC236}">
                  <a16:creationId xmlns:a16="http://schemas.microsoft.com/office/drawing/2014/main" id="{81FAB4B6-02CB-ADE0-494B-5BA453543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10145" y="3810606"/>
              <a:ext cx="768096" cy="7680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20145662-CB6B-69E3-A212-130E9C70E7C2}"/>
              </a:ext>
            </a:extLst>
          </p:cNvPr>
          <p:cNvGrpSpPr/>
          <p:nvPr/>
        </p:nvGrpSpPr>
        <p:grpSpPr>
          <a:xfrm>
            <a:off x="6286039" y="3470276"/>
            <a:ext cx="772002" cy="1108426"/>
            <a:chOff x="763012" y="3470276"/>
            <a:chExt cx="772002" cy="1108426"/>
          </a:xfrm>
        </p:grpSpPr>
        <p:sp>
          <p:nvSpPr>
            <p:cNvPr id="10" name="Rectangle 9">
              <a:extLst>
                <a:ext uri="{FF2B5EF4-FFF2-40B4-BE49-F238E27FC236}">
                  <a16:creationId xmlns:a16="http://schemas.microsoft.com/office/drawing/2014/main" id="{624BEC40-6AB2-6ACD-796A-D1BB692F85AA}"/>
                </a:ext>
              </a:extLst>
            </p:cNvPr>
            <p:cNvSpPr/>
            <p:nvPr/>
          </p:nvSpPr>
          <p:spPr>
            <a:xfrm>
              <a:off x="763012" y="3470276"/>
              <a:ext cx="772002" cy="415498"/>
            </a:xfrm>
            <a:prstGeom prst="rect">
              <a:avLst/>
            </a:prstGeom>
          </p:spPr>
          <p:txBody>
            <a:bodyPr wrap="square">
              <a:spAutoFit/>
            </a:bodyPr>
            <a:lstStyle/>
            <a:p>
              <a:pPr algn="ctr"/>
              <a:r>
                <a:rPr lang="en-US" sz="1050" i="1" dirty="0">
                  <a:latin typeface="Franklin Gothic ATF" panose="020B0503060602040204" pitchFamily="34" charset="0"/>
                </a:rPr>
                <a:t>Virtual</a:t>
              </a:r>
              <a:br>
                <a:rPr lang="en-US" sz="1050" i="1" dirty="0">
                  <a:latin typeface="Franklin Gothic ATF" panose="020B0503060602040204" pitchFamily="34" charset="0"/>
                </a:rPr>
              </a:br>
              <a:r>
                <a:rPr lang="en-US" sz="1050" i="1" dirty="0">
                  <a:latin typeface="Franklin Gothic ATF" panose="020B0503060602040204" pitchFamily="34" charset="0"/>
                </a:rPr>
                <a:t>Tour</a:t>
              </a:r>
            </a:p>
          </p:txBody>
        </p:sp>
        <p:pic>
          <p:nvPicPr>
            <p:cNvPr id="8" name="Picture 2" descr="QR Code Image">
              <a:extLst>
                <a:ext uri="{FF2B5EF4-FFF2-40B4-BE49-F238E27FC236}">
                  <a16:creationId xmlns:a16="http://schemas.microsoft.com/office/drawing/2014/main" id="{779CC203-32E0-AA5C-F1EF-876E5BF52A7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4965" y="3810606"/>
              <a:ext cx="768096" cy="768096"/>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290EB890-3D61-6602-B7A1-B75D3062D6E0}"/>
              </a:ext>
            </a:extLst>
          </p:cNvPr>
          <p:cNvPicPr>
            <a:picLocks/>
          </p:cNvPicPr>
          <p:nvPr/>
        </p:nvPicPr>
        <p:blipFill>
          <a:blip r:embed="rId14">
            <a:extLst>
              <a:ext uri="{28A0092B-C50C-407E-A947-70E740481C1C}">
                <a14:useLocalDpi xmlns:a14="http://schemas.microsoft.com/office/drawing/2010/main" val="0"/>
              </a:ext>
            </a:extLst>
          </a:blip>
          <a:srcRect/>
          <a:stretch/>
        </p:blipFill>
        <p:spPr>
          <a:xfrm>
            <a:off x="327823" y="3549515"/>
            <a:ext cx="1642380" cy="1094920"/>
          </a:xfrm>
          <a:prstGeom prst="rect">
            <a:avLst/>
          </a:prstGeom>
          <a:ln>
            <a:noFill/>
          </a:ln>
          <a:effectLst/>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1981</TotalTime>
  <Words>279</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Franklin Gothic ATF</vt:lpstr>
      <vt:lpstr>Office Theme</vt:lpstr>
      <vt:lpstr>Dream Home with RV Parking, Home Business Space &amp; More Don't Miss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114</cp:revision>
  <dcterms:created xsi:type="dcterms:W3CDTF">2016-07-16T19:46:25Z</dcterms:created>
  <dcterms:modified xsi:type="dcterms:W3CDTF">2025-03-11T19:52:33Z</dcterms:modified>
</cp:coreProperties>
</file>