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hyperlink" Target="https://www.zillow.com/view-imx/35ca6ebd-be44-467c-9d05-7e489c6c9ffa?setAttribution=mls&amp;wl=true&amp;initialViewType=pano&amp;utm_source=dashboard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deo214.com/play/0EmAxUh13ESMDbirU17y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g"/><Relationship Id="rId4" Type="http://schemas.openxmlformats.org/officeDocument/2006/relationships/hyperlink" Target="https://vimeo.com/1030220905?share=copy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Massive Price Improvement and Huge Instant Equity Opportunity</a:t>
            </a:r>
            <a:b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Sellers are offering 2.5% by agent compensation!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4762594"/>
            <a:ext cx="7675256" cy="40566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New Price is $995,000 with an appraisal at $1,180,000 in hand.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The only thing better than the price is the house itself! This stunning home is fully renovated and lives like new construction. No HOA so bring your boat and RV- there is even an RV hook up at the house!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solidFill>
                  <a:srgbClr val="19469D"/>
                </a:solidFill>
                <a:latin typeface="Franklin Gothic ATF" panose="020B0503060602040204" pitchFamily="34" charset="0"/>
              </a:rPr>
              <a:t>The 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huge flex </a:t>
            </a:r>
            <a:r>
              <a:rPr lang="en-US" sz="1600">
                <a:solidFill>
                  <a:srgbClr val="19469D"/>
                </a:solidFill>
                <a:latin typeface="Franklin Gothic ATF" panose="020B0503060602040204" pitchFamily="34" charset="0"/>
              </a:rPr>
              <a:t>space is perfect 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for in-law suite or home based business. You won't find a more peaceful setting, yet you are so close to town! This opportunity is incredible! So book a tour now!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Virtual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9158" y="3414509"/>
            <a:ext cx="3771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Log Bridge Landing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24027574 | $995,000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4" y="651646"/>
            <a:ext cx="3751071" cy="250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2064513"/>
            <a:ext cx="164238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58" y="655454"/>
            <a:ext cx="1627601" cy="10815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039" y="665183"/>
            <a:ext cx="1616309" cy="1062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7497" y="2064513"/>
            <a:ext cx="72916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7122915" y="3470276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 descr="QR Code Image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6286039" y="3470276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3549515"/>
            <a:ext cx="1642380" cy="109492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164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Massive Price Improvement and Huge Instant Equity Opportunity Sellers are offering 2.5% by agent compensation!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116</cp:revision>
  <dcterms:created xsi:type="dcterms:W3CDTF">2016-07-16T19:46:25Z</dcterms:created>
  <dcterms:modified xsi:type="dcterms:W3CDTF">2025-05-29T20:15:42Z</dcterms:modified>
</cp:coreProperties>
</file>