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19469D"/>
    <a:srgbClr val="19479E"/>
    <a:srgbClr val="F5831F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png"/><Relationship Id="rId3" Type="http://schemas.openxmlformats.org/officeDocument/2006/relationships/hyperlink" Target="https://virtualrealtyllc.gofullframe.com/bt/4429_Francis_Yonge_Way.html" TargetMode="External"/><Relationship Id="rId7" Type="http://schemas.openxmlformats.org/officeDocument/2006/relationships/image" Target="../media/image2.jpg"/><Relationship Id="rId12" Type="http://schemas.openxmlformats.org/officeDocument/2006/relationships/image" Target="../media/image7.png"/><Relationship Id="rId2" Type="http://schemas.openxmlformats.org/officeDocument/2006/relationships/hyperlink" Target="https://video214.com/play/0EmAxUh13ESMDbirU17y2g" TargetMode="Externa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jpg"/><Relationship Id="rId5" Type="http://schemas.openxmlformats.org/officeDocument/2006/relationships/hyperlink" Target="https://4429francisyoungeway.ellenoneilstories.com/" TargetMode="External"/><Relationship Id="rId15" Type="http://schemas.openxmlformats.org/officeDocument/2006/relationships/image" Target="../media/image10.jpg"/><Relationship Id="rId10" Type="http://schemas.openxmlformats.org/officeDocument/2006/relationships/image" Target="../media/image5.jpg"/><Relationship Id="rId4" Type="http://schemas.openxmlformats.org/officeDocument/2006/relationships/hyperlink" Target="https://vimeo.com/1030220905?share=copy" TargetMode="External"/><Relationship Id="rId9" Type="http://schemas.openxmlformats.org/officeDocument/2006/relationships/image" Target="../media/image4.jp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6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Huge Price Reduction – Instant Equity + Versatile Living!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2" y="4762594"/>
            <a:ext cx="7675256" cy="4056672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solidFill>
                  <a:srgbClr val="1E326A"/>
                </a:solidFill>
                <a:latin typeface="Franklin Gothic ATF" panose="020B0503060602040204"/>
              </a:rPr>
              <a:t>Price Reduction!</a:t>
            </a:r>
            <a:r>
              <a:rPr lang="en-US" sz="1800" dirty="0">
                <a:solidFill>
                  <a:srgbClr val="1E326A"/>
                </a:solidFill>
                <a:latin typeface="Franklin Gothic ATF" panose="020B0503060602040204"/>
              </a:rPr>
              <a:t> </a:t>
            </a:r>
          </a:p>
          <a:p>
            <a:r>
              <a:rPr lang="en-US" sz="1600" dirty="0">
                <a:solidFill>
                  <a:srgbClr val="1E326A"/>
                </a:solidFill>
                <a:latin typeface="Franklin Gothic ATF" panose="020B0503060602040204"/>
              </a:rPr>
              <a:t>Rare opportunity at 4429 Francis Younge Way. Recently appraised at $1,180,000—instant equity for the new buyer! This fully renovated home offers open living, a chef’s kitchen, and a luxurious primary suite. </a:t>
            </a:r>
          </a:p>
          <a:p>
            <a:endParaRPr lang="en-US" sz="1600" dirty="0">
              <a:solidFill>
                <a:srgbClr val="1E326A"/>
              </a:solidFill>
              <a:latin typeface="Franklin Gothic ATF" panose="020B0503060602040204"/>
            </a:endParaRPr>
          </a:p>
          <a:p>
            <a:r>
              <a:rPr lang="en-US" sz="1600" dirty="0">
                <a:solidFill>
                  <a:srgbClr val="1E326A"/>
                </a:solidFill>
                <a:latin typeface="Franklin Gothic ATF" panose="020B0503060602040204"/>
              </a:rPr>
              <a:t>The expansive </a:t>
            </a:r>
            <a:r>
              <a:rPr lang="en-US" sz="1600" b="1" dirty="0">
                <a:solidFill>
                  <a:srgbClr val="1E326A"/>
                </a:solidFill>
                <a:latin typeface="Franklin Gothic ATF" panose="020B0503060602040204"/>
              </a:rPr>
              <a:t>Flex Space is perfect for a home-based business or a private in-law suite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/>
              </a:rPr>
              <a:t>. With modern updates, impact windows, and no restrictive covenants, this property is truly one of a kind.</a:t>
            </a:r>
          </a:p>
          <a:p>
            <a:endParaRPr lang="en-US" sz="1600" dirty="0">
              <a:solidFill>
                <a:srgbClr val="1E326A"/>
              </a:solidFill>
              <a:latin typeface="Franklin Gothic ATF" panose="020B0503060602040204"/>
            </a:endParaRPr>
          </a:p>
          <a:p>
            <a:r>
              <a:rPr lang="en-US" sz="1600" dirty="0">
                <a:solidFill>
                  <a:srgbClr val="1E326A"/>
                </a:solidFill>
                <a:latin typeface="Franklin Gothic ATF" panose="020B0503060602040204"/>
              </a:rPr>
              <a:t>📲 Call Ellen O’Neil directly at </a:t>
            </a:r>
            <a:r>
              <a:rPr lang="en-US" sz="1600" b="1" dirty="0">
                <a:solidFill>
                  <a:srgbClr val="1E326A"/>
                </a:solidFill>
                <a:latin typeface="Franklin Gothic ATF" panose="020B0503060602040204"/>
              </a:rPr>
              <a:t>843-300-8530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/>
              </a:rPr>
              <a:t> to schedule your private tour today!</a:t>
            </a:r>
            <a:endParaRPr lang="en-US" sz="1600" i="1" dirty="0">
              <a:solidFill>
                <a:srgbClr val="1E326A"/>
              </a:solidFill>
              <a:latin typeface="Franklin Gothic ATF" panose="020B050306060204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1E326A"/>
              </a:solidFill>
              <a:latin typeface="Franklin Gothic ATF" panose="020B0503060602040204" pitchFamily="34" charset="0"/>
              <a:hlinkClick r:id="rId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Property Site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Video Tour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5"/>
              </a:rPr>
              <a:t>Storybook</a:t>
            </a:r>
            <a:endParaRPr lang="en-US" sz="16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29158" y="3414509"/>
            <a:ext cx="3771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4429 Francis Younge Way</a:t>
            </a:r>
          </a:p>
          <a:p>
            <a:pPr algn="ctr"/>
            <a:endParaRPr lang="en-US">
              <a:solidFill>
                <a:srgbClr val="F5831F"/>
              </a:solidFill>
              <a:latin typeface="Franklin Gothic ATF" panose="020B0503060602040204" pitchFamily="34" charset="0"/>
            </a:endParaRPr>
          </a:p>
          <a:p>
            <a:pPr algn="ctr"/>
            <a:r>
              <a:rPr lang="en-US">
                <a:solidFill>
                  <a:srgbClr val="F5831F"/>
                </a:solidFill>
                <a:latin typeface="Franklin Gothic ATF" panose="020B0503060602040204" pitchFamily="34" charset="0"/>
              </a:rPr>
              <a:t>Hollywood</a:t>
            </a:r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, SC 29449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MLS# 24027574 | $959,000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264" y="651646"/>
            <a:ext cx="3751071" cy="2506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2064513"/>
            <a:ext cx="1642380" cy="1097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58" y="655454"/>
            <a:ext cx="1627601" cy="10815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039" y="665183"/>
            <a:ext cx="1616309" cy="106212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6EE7E-58C9-24AC-DAA7-6043514F54EC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979" y="3489973"/>
            <a:ext cx="729160" cy="1097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454892-5DFC-CD4D-F677-6F96DD608AA6}"/>
              </a:ext>
            </a:extLst>
          </p:cNvPr>
          <p:cNvSpPr/>
          <p:nvPr/>
        </p:nvSpPr>
        <p:spPr>
          <a:xfrm>
            <a:off x="7122915" y="3489973"/>
            <a:ext cx="7794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Video Tour</a:t>
            </a:r>
          </a:p>
        </p:txBody>
      </p:sp>
      <p:pic>
        <p:nvPicPr>
          <p:cNvPr id="7" name="Picture 2">
            <a:hlinkClick r:id="rId4"/>
            <a:extLst>
              <a:ext uri="{FF2B5EF4-FFF2-40B4-BE49-F238E27FC236}">
                <a16:creationId xmlns:a16="http://schemas.microsoft.com/office/drawing/2014/main" id="{81FAB4B6-02CB-ADE0-494B-5BA453543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4252" y="3810606"/>
            <a:ext cx="768096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4BEC40-6AB2-6ACD-796A-D1BB692F85AA}"/>
              </a:ext>
            </a:extLst>
          </p:cNvPr>
          <p:cNvSpPr/>
          <p:nvPr/>
        </p:nvSpPr>
        <p:spPr>
          <a:xfrm>
            <a:off x="6286039" y="3489973"/>
            <a:ext cx="7720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Property Site</a:t>
            </a:r>
          </a:p>
        </p:txBody>
      </p:sp>
      <p:pic>
        <p:nvPicPr>
          <p:cNvPr id="8" name="Picture 2">
            <a:hlinkClick r:id="rId3"/>
            <a:extLst>
              <a:ext uri="{FF2B5EF4-FFF2-40B4-BE49-F238E27FC236}">
                <a16:creationId xmlns:a16="http://schemas.microsoft.com/office/drawing/2014/main" id="{779CC203-32E0-AA5C-F1EF-876E5BF52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6039" y="3810606"/>
            <a:ext cx="768096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49116" y="3404143"/>
            <a:ext cx="1642380" cy="10949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237F4F-568B-8293-7C6A-0ED0A58DB33C}"/>
              </a:ext>
            </a:extLst>
          </p:cNvPr>
          <p:cNvSpPr/>
          <p:nvPr/>
        </p:nvSpPr>
        <p:spPr>
          <a:xfrm>
            <a:off x="6704477" y="2064513"/>
            <a:ext cx="7794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Storybook</a:t>
            </a:r>
          </a:p>
        </p:txBody>
      </p:sp>
      <p:pic>
        <p:nvPicPr>
          <p:cNvPr id="17" name="Picture 2">
            <a:hlinkClick r:id="rId5"/>
            <a:extLst>
              <a:ext uri="{FF2B5EF4-FFF2-40B4-BE49-F238E27FC236}">
                <a16:creationId xmlns:a16="http://schemas.microsoft.com/office/drawing/2014/main" id="{94DC9C7D-D601-B64F-11A0-893E628F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4533" y="2318428"/>
            <a:ext cx="839321" cy="8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2000</TotalTime>
  <Words>150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Huge Price Reduction – Instant Equity + Versatile Living!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118</cp:revision>
  <dcterms:created xsi:type="dcterms:W3CDTF">2016-07-16T19:46:25Z</dcterms:created>
  <dcterms:modified xsi:type="dcterms:W3CDTF">2025-09-17T15:37:28Z</dcterms:modified>
</cp:coreProperties>
</file>