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  <a:srgbClr val="1E326A"/>
    <a:srgbClr val="19469D"/>
    <a:srgbClr val="19479E"/>
    <a:srgbClr val="F5831F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-4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rtualrealtyllc.gofullframe.com/bt/4429_Francis_Yonge_Way.html" TargetMode="Externa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4429francisyoungeway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FULLY RENOVATED HOME WITH APARTMENT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349232"/>
            <a:ext cx="7250500" cy="5984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96" y="3157581"/>
            <a:ext cx="75512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sz="1600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4B22BB0-9807-C9B6-7D39-EB7D9CC91004}"/>
              </a:ext>
            </a:extLst>
          </p:cNvPr>
          <p:cNvGrpSpPr/>
          <p:nvPr/>
        </p:nvGrpSpPr>
        <p:grpSpPr>
          <a:xfrm>
            <a:off x="3599666" y="3774683"/>
            <a:ext cx="1014558" cy="830959"/>
            <a:chOff x="3504959" y="3774683"/>
            <a:chExt cx="1014558" cy="830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 rot="16200000">
              <a:off x="3196218" y="4091775"/>
              <a:ext cx="822608" cy="20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3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6909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5A473-F7E4-3070-AF7E-223A5C60F7D4}"/>
              </a:ext>
            </a:extLst>
          </p:cNvPr>
          <p:cNvGrpSpPr/>
          <p:nvPr/>
        </p:nvGrpSpPr>
        <p:grpSpPr>
          <a:xfrm>
            <a:off x="2266422" y="3774683"/>
            <a:ext cx="1012023" cy="828424"/>
            <a:chOff x="2220336" y="3774683"/>
            <a:chExt cx="1012023" cy="8284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 rot="16200000">
              <a:off x="1909060" y="4091775"/>
              <a:ext cx="82260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2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09751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1D124-8FF7-FBF5-E39B-4C819D65C405}"/>
              </a:ext>
            </a:extLst>
          </p:cNvPr>
          <p:cNvGrpSpPr/>
          <p:nvPr/>
        </p:nvGrpSpPr>
        <p:grpSpPr>
          <a:xfrm>
            <a:off x="4935445" y="3774683"/>
            <a:ext cx="1014557" cy="812570"/>
            <a:chOff x="4792118" y="3774683"/>
            <a:chExt cx="1014557" cy="8125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 rot="16200000">
              <a:off x="4544086" y="4091775"/>
              <a:ext cx="701190" cy="20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4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84067" y="3774683"/>
              <a:ext cx="822608" cy="81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18A4E-7A82-46D5-2FE7-B274B358B6D3}"/>
              </a:ext>
            </a:extLst>
          </p:cNvPr>
          <p:cNvSpPr txBox="1"/>
          <p:nvPr/>
        </p:nvSpPr>
        <p:spPr>
          <a:xfrm>
            <a:off x="0" y="4574981"/>
            <a:ext cx="8229600" cy="380873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1100" b="1" dirty="0">
                <a:solidFill>
                  <a:srgbClr val="F58220"/>
                </a:solidFill>
                <a:latin typeface="Franklin Gothic ATF" panose="020B0503060602040204" pitchFamily="34" charset="0"/>
              </a:rPr>
              <a:t>PRICE REDUCED! MOTIVATED SELLER. $895,000!!!</a:t>
            </a:r>
            <a:br>
              <a:rPr lang="en-US" sz="1100" b="1" dirty="0">
                <a:solidFill>
                  <a:srgbClr val="F58220"/>
                </a:solidFill>
                <a:latin typeface="Franklin Gothic ATF" panose="020B0503060602040204" pitchFamily="34" charset="0"/>
              </a:rPr>
            </a:br>
            <a:r>
              <a:rPr lang="en-US" sz="1100" b="1" dirty="0">
                <a:solidFill>
                  <a:srgbClr val="F58220"/>
                </a:solidFill>
                <a:latin typeface="Franklin Gothic ATF" panose="020B0503060602040204" pitchFamily="34" charset="0"/>
              </a:rPr>
              <a:t>INSTANT EQUITY OPPORTUNITY</a:t>
            </a:r>
            <a:r>
              <a:rPr lang="en-US" sz="1100" dirty="0">
                <a:solidFill>
                  <a:srgbClr val="F58220"/>
                </a:solidFill>
                <a:latin typeface="Franklin Gothic ATF" panose="020B0503060602040204" pitchFamily="34" charset="0"/>
              </a:rPr>
              <a:t> with an appraisal of $1,160,000 in hand!</a:t>
            </a:r>
            <a:br>
              <a:rPr lang="en-US" sz="1100" dirty="0">
                <a:solidFill>
                  <a:srgbClr val="F58220"/>
                </a:solidFill>
                <a:latin typeface="Franklin Gothic ATF" panose="020B0503060602040204" pitchFamily="34" charset="0"/>
              </a:rPr>
            </a:b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It is hard to find the perfect arrangement, and here it is! This fully renovated home with gorgeous finishes throughout includes an in-law suite on the main level. The home as it is now has loads of room for a 1600+ sf space for the in-laws, OR you can have a 2 or 4 car garage installed. That would leave the in-law apartment smaller in size but give you as the owner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plenty of storage for your cars and belongings.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This magnificent home is an </a:t>
            </a:r>
            <a:r>
              <a:rPr lang="en-US" sz="100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1000" dirty="0">
                <a:latin typeface="Franklin Gothic ATF" panose="020B0503060602040204" pitchFamily="34" charset="0"/>
              </a:rPr>
              <a:t> with an appraisal of $1,160,000 in hand. Located in Hollywood, close to the West Ashley town line, it is super close to town but enjoys a private peaceful large lot that is oozing with Lowcountry charm. There is no HOA and so many benefits to this property.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SELLER IS MOTIVATED</a:t>
            </a:r>
            <a:r>
              <a:rPr lang="en-US" sz="1000" dirty="0">
                <a:latin typeface="Franklin Gothic ATF" panose="020B0503060602040204" pitchFamily="34" charset="0"/>
              </a:rPr>
              <a:t> and with an acceptable offer is willing to assist with providing the opportunity to have a garage for the new owner!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Main Home:</a:t>
            </a:r>
            <a:r>
              <a:rPr lang="en-US" sz="1000" dirty="0">
                <a:latin typeface="Franklin Gothic ATF" panose="020B0503060602040204" pitchFamily="34" charset="0"/>
              </a:rPr>
              <a:t> 3 Beds, 2 full baths, two half baths, primary suite with luxury bath on main level, huge gourmet kitchen, plus two additional flex rooms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Flex Space / </a:t>
            </a:r>
            <a:r>
              <a:rPr lang="en-US" sz="1000" b="1" dirty="0" err="1">
                <a:latin typeface="Franklin Gothic ATF" panose="020B0503060602040204" pitchFamily="34" charset="0"/>
              </a:rPr>
              <a:t>Inlaw</a:t>
            </a:r>
            <a:r>
              <a:rPr lang="en-US" sz="1000" b="1" dirty="0">
                <a:latin typeface="Franklin Gothic ATF" panose="020B0503060602040204" pitchFamily="34" charset="0"/>
              </a:rPr>
              <a:t> Apartment:</a:t>
            </a:r>
            <a:r>
              <a:rPr lang="en-US" sz="1000" dirty="0">
                <a:latin typeface="Franklin Gothic ATF" panose="020B0503060602040204" pitchFamily="34" charset="0"/>
              </a:rPr>
              <a:t> Buyer Chooses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1: A 1600+ sf space with existing bedroom and luxurious full bathroom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2: A TWO CAR GARAGE (for main house ) and the existing bedroom, luxurious bath, and space for a kitchenette/living area</a:t>
            </a: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dirty="0">
                <a:latin typeface="Franklin Gothic ATF" panose="020B0503060602040204" pitchFamily="34" charset="0"/>
              </a:rPr>
              <a:t>Option 3: A FOUR CAR GARAGE ( for main house ) plus the existing bedroom and luxurious bath.</a:t>
            </a:r>
            <a:br>
              <a:rPr lang="en-US" sz="1000" dirty="0">
                <a:latin typeface="Franklin Gothic ATF" panose="020B0503060602040204" pitchFamily="34" charset="0"/>
              </a:rPr>
            </a:br>
            <a:br>
              <a:rPr lang="en-US" sz="1000" dirty="0">
                <a:latin typeface="Franklin Gothic ATF" panose="020B0503060602040204" pitchFamily="34" charset="0"/>
              </a:rPr>
            </a:br>
            <a:r>
              <a:rPr lang="en-US" sz="1000" b="1" dirty="0">
                <a:latin typeface="Franklin Gothic ATF" panose="020B0503060602040204" pitchFamily="34" charset="0"/>
              </a:rPr>
              <a:t>NEW OWNER HAS OPTIONS!!! CALL ELLEN FOR ADDITIONAL DETAILS!</a:t>
            </a:r>
            <a:endParaRPr lang="en-US" sz="950" dirty="0"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388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FULLY RENOVATED HOME WITH APARTMENT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125</cp:revision>
  <dcterms:created xsi:type="dcterms:W3CDTF">2016-07-16T19:46:25Z</dcterms:created>
  <dcterms:modified xsi:type="dcterms:W3CDTF">2025-12-17T17:24:01Z</dcterms:modified>
</cp:coreProperties>
</file>