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7" d="100"/>
          <a:sy n="47" d="100"/>
        </p:scale>
        <p:origin x="22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1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0384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8619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37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389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917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14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1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18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910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92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B87BD2-079C-4EE9-A540-83B3FE7E79BA}" type="datetimeFigureOut">
              <a:rPr lang="en-US" smtClean="0"/>
              <a:t>4/16/2018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3DD48-4707-442F-9460-CED5065193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391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gif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10" Type="http://schemas.openxmlformats.org/officeDocument/2006/relationships/image" Target="../media/image9.jpg"/><Relationship Id="rId4" Type="http://schemas.openxmlformats.org/officeDocument/2006/relationships/image" Target="../media/image3.jpg"/><Relationship Id="rId9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12"/>
          <p:cNvSpPr txBox="1">
            <a:spLocks noChangeArrowheads="1"/>
          </p:cNvSpPr>
          <p:nvPr/>
        </p:nvSpPr>
        <p:spPr bwMode="auto">
          <a:xfrm>
            <a:off x="5079" y="8690926"/>
            <a:ext cx="7772400" cy="9969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 dirty="0">
                <a:solidFill>
                  <a:srgbClr val="003090"/>
                </a:solidFill>
                <a:latin typeface="Georgia" panose="02040502050405020303" pitchFamily="18" charset="0"/>
              </a:rPr>
              <a:t>Maria </a:t>
            </a:r>
            <a:r>
              <a:rPr lang="en-US" altLang="en-US" sz="1600" b="1" dirty="0" err="1">
                <a:solidFill>
                  <a:srgbClr val="003090"/>
                </a:solidFill>
                <a:latin typeface="Georgia" panose="02040502050405020303" pitchFamily="18" charset="0"/>
              </a:rPr>
              <a:t>Latto</a:t>
            </a:r>
            <a:endParaRPr lang="en-US" altLang="en-US" sz="1600" b="1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REALTOR, GRI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M (843) 327-1025 | O (843) 769-5100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pt-BR" altLang="en-US" sz="1100" i="1" dirty="0">
                <a:solidFill>
                  <a:srgbClr val="003090"/>
                </a:solidFill>
                <a:latin typeface="Georgia" panose="02040502050405020303" pitchFamily="18" charset="0"/>
              </a:rPr>
              <a:t>maria@agentownedrealty.com | www.agentowned.com </a:t>
            </a:r>
            <a:endParaRPr kumimoji="0" lang="en-US" altLang="en-US" sz="1100" i="0" u="none" strike="noStrike" cap="none" normalizeH="0" baseline="0" dirty="0">
              <a:ln>
                <a:noFill/>
              </a:ln>
              <a:solidFill>
                <a:srgbClr val="003090"/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428636" y="5531154"/>
            <a:ext cx="6925286" cy="313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This home is immaculate and ready to move-in!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Nice Bonus Room over garage and screened porch with a large backyard.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3090"/>
                </a:solidFill>
                <a:latin typeface="Georgia" panose="02040502050405020303" pitchFamily="18" charset="0"/>
              </a:rPr>
              <a:t>Brand </a:t>
            </a: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new dishwasher installed 3/20/18.  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altLang="en-US" dirty="0">
              <a:solidFill>
                <a:srgbClr val="003090"/>
              </a:solidFill>
              <a:latin typeface="Georgia" panose="02040502050405020303" pitchFamily="18" charset="0"/>
            </a:endParaRP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dirty="0">
                <a:solidFill>
                  <a:srgbClr val="003090"/>
                </a:solidFill>
                <a:latin typeface="Georgia" panose="02040502050405020303" pitchFamily="18" charset="0"/>
              </a:rPr>
              <a:t>Separate dining room, spacious kitchen overlooking the great room with wood burning fireplace and built-in-shelving.</a:t>
            </a:r>
            <a:endParaRPr kumimoji="0" lang="en-US" altLang="en-US" u="none" strike="noStrike" cap="none" normalizeH="0" baseline="0" dirty="0">
              <a:ln>
                <a:noFill/>
              </a:ln>
              <a:solidFill>
                <a:srgbClr val="003090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8636" y="8744843"/>
            <a:ext cx="707628" cy="889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pic>
        <p:nvPicPr>
          <p:cNvPr id="103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130937" y="8909379"/>
            <a:ext cx="1222985" cy="559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</p:pic>
      <p:sp>
        <p:nvSpPr>
          <p:cNvPr id="7" name="Text Box 13"/>
          <p:cNvSpPr txBox="1">
            <a:spLocks noChangeArrowheads="1"/>
          </p:cNvSpPr>
          <p:nvPr/>
        </p:nvSpPr>
        <p:spPr bwMode="auto">
          <a:xfrm>
            <a:off x="5080" y="9700260"/>
            <a:ext cx="7772399" cy="3581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CCCCCC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ctr" anchorCtr="0" compatLnSpc="1">
            <a:prstTxWarp prst="textNoShape">
              <a:avLst/>
            </a:prstTxWarp>
          </a:bodyPr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The AgentOwned Realty Co. • 902 Savannah Hwy. • Charleston, SC  29407</a:t>
            </a:r>
          </a:p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altLang="en-US" sz="1050" dirty="0">
                <a:solidFill>
                  <a:schemeClr val="bg1">
                    <a:lumMod val="50000"/>
                  </a:schemeClr>
                </a:solidFill>
                <a:latin typeface="Georgia" panose="02040502050405020303" pitchFamily="18" charset="0"/>
              </a:rPr>
              <a:t>Real Estate • Mortgage • Insurance</a:t>
            </a:r>
            <a:endParaRPr kumimoji="0" lang="en-US" altLang="en-US" sz="1400" b="0" i="0" u="none" strike="noStrike" cap="none" normalizeH="0" baseline="0" dirty="0">
              <a:ln>
                <a:noFill/>
              </a:ln>
              <a:solidFill>
                <a:schemeClr val="bg1">
                  <a:lumMod val="50000"/>
                </a:schemeClr>
              </a:solidFill>
              <a:effectLst/>
              <a:latin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5590"/>
            <a:ext cx="7782559" cy="892552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ln w="0">
                  <a:noFill/>
                </a:ln>
                <a:solidFill>
                  <a:srgbClr val="FF0000"/>
                </a:solidFill>
                <a:latin typeface="Georgia" panose="02040502050405020303" pitchFamily="18" charset="0"/>
              </a:rPr>
              <a:t>Grand Oaks Open House!</a:t>
            </a:r>
          </a:p>
          <a:p>
            <a:pPr algn="ctr"/>
            <a:r>
              <a:rPr lang="en-US" sz="2400" b="1" i="1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Sunday, April 22 ~ 2:30 - 5pm</a:t>
            </a:r>
            <a:endParaRPr lang="en-US" sz="2000" b="1" i="1" dirty="0">
              <a:ln w="0">
                <a:noFill/>
              </a:ln>
              <a:solidFill>
                <a:srgbClr val="003090"/>
              </a:solidFill>
              <a:latin typeface="Georgia" panose="02040502050405020303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5079" y="4395729"/>
            <a:ext cx="77724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442 Sycamore Shade Street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Grand Oaks Plantation | Charleston, SC 29414</a:t>
            </a:r>
          </a:p>
          <a:p>
            <a:pPr algn="ctr"/>
            <a:r>
              <a:rPr lang="en-US" sz="2000" dirty="0">
                <a:ln w="0">
                  <a:noFill/>
                </a:ln>
                <a:solidFill>
                  <a:srgbClr val="003090"/>
                </a:solidFill>
                <a:latin typeface="Georgia" panose="02040502050405020303" pitchFamily="18" charset="0"/>
              </a:rPr>
              <a:t>MLS# 18000594 | $306,900</a:t>
            </a:r>
            <a:endParaRPr lang="en-US" dirty="0">
              <a:ln w="0">
                <a:noFill/>
              </a:ln>
              <a:solidFill>
                <a:srgbClr val="003090"/>
              </a:solidFill>
              <a:latin typeface="Georgia" panose="02040502050405020303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-3181243" y="2894919"/>
            <a:ext cx="2496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i="1" dirty="0">
                <a:ln w="0">
                  <a:noFill/>
                </a:ln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Buy.......Build.....Begin</a:t>
            </a:r>
            <a:endParaRPr lang="en-US" dirty="0"/>
          </a:p>
        </p:txBody>
      </p:sp>
      <p:pic>
        <p:nvPicPr>
          <p:cNvPr id="26" name="Picture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31495" y="963340"/>
            <a:ext cx="4509411" cy="3380294"/>
          </a:xfrm>
          <a:prstGeom prst="rect">
            <a:avLst/>
          </a:prstGeom>
          <a:ln>
            <a:noFill/>
          </a:ln>
          <a:effectLst/>
          <a:extLst/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A48A7068-8FED-4841-8BEE-4F323F4FC64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425" y="963340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5C981F6-E9C1-4CB1-A7A0-100B0B6E1C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425" y="2139406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1C42FD8B-431B-4B58-8D31-3A67B978DF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93425" y="3315471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DA41E3FD-600E-4FB4-9E01-62791BDC87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3290" y="2139405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DE04465-8916-4E00-BC0A-3862251A78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3290" y="963340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6FDB638-56AC-4A82-9C96-0ED901E54E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3290" y="3315471"/>
            <a:ext cx="1370884" cy="1028163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noFill/>
            <a:miter lim="800000"/>
          </a:ln>
          <a:effectLst/>
          <a:extLst/>
        </p:spPr>
      </p:pic>
    </p:spTree>
    <p:extLst>
      <p:ext uri="{BB962C8B-B14F-4D97-AF65-F5344CB8AC3E}">
        <p14:creationId xmlns:p14="http://schemas.microsoft.com/office/powerpoint/2010/main" val="38818931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193</TotalTime>
  <Words>129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Georgia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A. Thomas Price</dc:creator>
  <cp:lastModifiedBy>A. Thomas Price</cp:lastModifiedBy>
  <cp:revision>39</cp:revision>
  <dcterms:created xsi:type="dcterms:W3CDTF">2016-10-21T14:02:21Z</dcterms:created>
  <dcterms:modified xsi:type="dcterms:W3CDTF">2018-04-16T20:38:02Z</dcterms:modified>
</cp:coreProperties>
</file>