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90" y="-17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gentowned.com/" TargetMode="External"/><Relationship Id="rId2" Type="http://schemas.openxmlformats.org/officeDocument/2006/relationships/hyperlink" Target="mailto:maria@agentownedrealty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gif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079" y="8690926"/>
            <a:ext cx="7772400" cy="996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3090"/>
                </a:solidFill>
                <a:latin typeface="Georgia" panose="02040502050405020303" pitchFamily="18" charset="0"/>
              </a:rPr>
              <a:t>Maria </a:t>
            </a:r>
            <a:r>
              <a:rPr lang="en-US" altLang="en-US" sz="1600" b="1" dirty="0" err="1">
                <a:solidFill>
                  <a:srgbClr val="003090"/>
                </a:solidFill>
                <a:latin typeface="Georgia" panose="02040502050405020303" pitchFamily="18" charset="0"/>
              </a:rPr>
              <a:t>Latto</a:t>
            </a:r>
            <a:endParaRPr lang="en-US" altLang="en-US" sz="1600" b="1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REALTOR, GRI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M (843) 327-1025 | O (843) 769-5100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  <a:hlinkClick r:id="rId2"/>
              </a:rPr>
              <a:t>maria@agentownedrealty.com</a:t>
            </a: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 | </a:t>
            </a: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  <a:hlinkClick r:id="rId3"/>
              </a:rPr>
              <a:t>www.agentowned.com</a:t>
            </a: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 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8636" y="6150125"/>
            <a:ext cx="6925286" cy="2512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Beautiful home in Grand Oaks with separate dining room, spacious kitchen overlooking the great room with wood burning fireplace and built-in shelving.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This home has been well maintained and ready for you to make it your own!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Nice screened porch with a large backyard.</a:t>
            </a:r>
            <a:endParaRPr kumimoji="0" lang="en-US" altLang="en-US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636" y="8744843"/>
            <a:ext cx="707628" cy="889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0937" y="8909379"/>
            <a:ext cx="1222985" cy="55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080" y="9700260"/>
            <a:ext cx="7772399" cy="358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The AgentOwned Realty Co. • 902 Savannah Hwy. • Charleston, SC  29407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Real Estate • Mortgage • Insurance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590"/>
            <a:ext cx="7782559" cy="52322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Just Listed in Grand Oaks!</a:t>
            </a:r>
            <a:endParaRPr lang="en-US" sz="2400" b="1" i="1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79" y="4903729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442 Sycamore Shade Street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Grand Oaks Plantation | Charleston, SC 29414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MLS# 18000594 | $309,900</a:t>
            </a:r>
            <a:endParaRPr lang="en-US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81243" y="2894919"/>
            <a:ext cx="2496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Buy.......Build.....Begin</a:t>
            </a:r>
            <a:endParaRPr lang="en-US" dirty="0"/>
          </a:p>
        </p:txBody>
      </p:sp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1111" y="821099"/>
            <a:ext cx="5240336" cy="37903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117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32</cp:revision>
  <dcterms:created xsi:type="dcterms:W3CDTF">2016-10-21T14:02:21Z</dcterms:created>
  <dcterms:modified xsi:type="dcterms:W3CDTF">2018-01-12T18:21:59Z</dcterms:modified>
</cp:coreProperties>
</file>