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079" y="8690926"/>
            <a:ext cx="7772400" cy="996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3090"/>
                </a:solidFill>
                <a:latin typeface="Georgia" panose="02040502050405020303" pitchFamily="18" charset="0"/>
              </a:rPr>
              <a:t>Maria </a:t>
            </a:r>
            <a:r>
              <a:rPr lang="en-US" altLang="en-US" sz="1600" b="1" dirty="0" err="1">
                <a:solidFill>
                  <a:srgbClr val="003090"/>
                </a:solidFill>
                <a:latin typeface="Georgia" panose="02040502050405020303" pitchFamily="18" charset="0"/>
              </a:rPr>
              <a:t>Latto</a:t>
            </a:r>
            <a:endParaRPr lang="en-US" altLang="en-US" sz="1600" b="1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REALTOR, GRI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M (843) 327-1025 | O (843) 769-5100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maria@agentownedrealty.com | www.agentowned.com 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8636" y="5531154"/>
            <a:ext cx="6925286" cy="313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Beautiful home in Grand Oaks with separate dining room, spacious kitchen overlooking the great room with wood burning fireplace and built-in shelving.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Nice Bonus Room over garage. This home has been well maintained and ready for you to make it your own!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Nice screened porch with a large backyard. Brand new dishwasher installed 3/2018.</a:t>
            </a:r>
            <a:endParaRPr kumimoji="0" lang="en-US" altLang="en-US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636" y="8744843"/>
            <a:ext cx="707628" cy="889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0937" y="8909379"/>
            <a:ext cx="1222985" cy="55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080" y="9700260"/>
            <a:ext cx="7772399" cy="358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The AgentOwned Realty Co. • 902 Savannah Hwy. • Charleston, SC  29407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Real Estate • Mortgage • Insurance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590"/>
            <a:ext cx="7782559" cy="89255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Price Reduced in Grand Oaks!</a:t>
            </a:r>
          </a:p>
          <a:p>
            <a:pPr algn="ctr"/>
            <a:r>
              <a:rPr lang="en-US" sz="2400" b="1" i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Better Than New ~ Move-in Ready</a:t>
            </a:r>
            <a:endParaRPr lang="en-US" sz="2000" b="1" i="1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79" y="4395729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442 Sycamore Shade Street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Grand Oaks Plantation | Charleston, SC 29414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MLS# 18000594 | $306,900</a:t>
            </a:r>
            <a:endParaRPr lang="en-US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81243" y="2894919"/>
            <a:ext cx="2496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Buy.......Build.....Begin</a:t>
            </a:r>
            <a:endParaRPr lang="en-US" dirty="0"/>
          </a:p>
        </p:txBody>
      </p:sp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1495" y="963340"/>
            <a:ext cx="4509411" cy="3380294"/>
          </a:xfrm>
          <a:prstGeom prst="rect">
            <a:avLst/>
          </a:prstGeom>
          <a:ln>
            <a:noFill/>
          </a:ln>
          <a:effectLst/>
          <a:ex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8A7068-8FED-4841-8BEE-4F323F4FC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425" y="963340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C981F6-E9C1-4CB1-A7A0-100B0B6E1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425" y="2139406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C42FD8B-431B-4B58-8D31-3A67B978D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425" y="3315471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41E3FD-600E-4FB4-9E01-62791BDC8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3290" y="963340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DE04465-8916-4E00-BC0A-3862251A7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3290" y="2139405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6FDB638-56AC-4A82-9C96-0ED901E54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3290" y="3315471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143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35</cp:revision>
  <dcterms:created xsi:type="dcterms:W3CDTF">2016-10-21T14:02:21Z</dcterms:created>
  <dcterms:modified xsi:type="dcterms:W3CDTF">2018-04-12T14:21:26Z</dcterms:modified>
</cp:coreProperties>
</file>