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848"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4/12/2017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4/12/2017</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859"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17" y="5334000"/>
            <a:ext cx="4830223" cy="3069424"/>
          </a:xfrm>
        </p:spPr>
        <p:txBody>
          <a:bodyPr anchor="ctr">
            <a:noAutofit/>
          </a:bodyPr>
          <a:lstStyle/>
          <a:p>
            <a:r>
              <a:rPr lang="en-US" sz="1300" dirty="0">
                <a:solidFill>
                  <a:schemeClr val="accent1"/>
                </a:solidFill>
                <a:latin typeface="Trebuchet MS" panose="020B0603020202020204" pitchFamily="34" charset="0"/>
              </a:rPr>
              <a:t>This beautiful home comes with many additions and improvements while only having been occupied less than a year! Please look at the SPECIAL FEATURES LIST IN DOCUMENTS! The bright and open floor plan is immaculate and flows beautifully. It includes a first floor master suite, gourmet kitchen, spacious laundry room and mud room. High end finishes are throughout the home. The foyer is spacious and welcoming, and the second floor has a huge bonus room! There are 3 full baths, large bedrooms, handsome hardwood flooring, a </a:t>
            </a:r>
            <a:r>
              <a:rPr lang="en-US" sz="1300" dirty="0" err="1">
                <a:solidFill>
                  <a:schemeClr val="accent1"/>
                </a:solidFill>
                <a:latin typeface="Trebuchet MS" panose="020B0603020202020204" pitchFamily="34" charset="0"/>
              </a:rPr>
              <a:t>tankless</a:t>
            </a:r>
            <a:r>
              <a:rPr lang="en-US" sz="1300" dirty="0">
                <a:solidFill>
                  <a:schemeClr val="accent1"/>
                </a:solidFill>
                <a:latin typeface="Trebuchet MS" panose="020B0603020202020204" pitchFamily="34" charset="0"/>
              </a:rPr>
              <a:t> hot water heater, gas fireplace, large screened porch, lawn irrigation and beautiful cabinetry. The garage is side facing and the owners have added high storage shelving. The home is perfect for entertaining and is a true value compared to new!</a:t>
            </a:r>
            <a:br>
              <a:rPr lang="en-US" sz="1300" dirty="0">
                <a:solidFill>
                  <a:schemeClr val="accent1"/>
                </a:solidFill>
                <a:latin typeface="Trebuchet MS" panose="020B0603020202020204" pitchFamily="34" charset="0"/>
              </a:rPr>
            </a:br>
            <a:r>
              <a:rPr lang="en-US" sz="1300" b="1" i="1" dirty="0">
                <a:solidFill>
                  <a:schemeClr val="accent1"/>
                </a:solidFill>
                <a:latin typeface="Trebuchet MS" panose="020B0603020202020204" pitchFamily="34" charset="0"/>
              </a:rPr>
              <a:t>HOME HAS BEEN PRE-INSPECTED!</a:t>
            </a:r>
          </a:p>
        </p:txBody>
      </p:sp>
      <p:sp>
        <p:nvSpPr>
          <p:cNvPr id="2" name="Title 1"/>
          <p:cNvSpPr>
            <a:spLocks noGrp="1"/>
          </p:cNvSpPr>
          <p:nvPr>
            <p:ph type="ctrTitle"/>
          </p:nvPr>
        </p:nvSpPr>
        <p:spPr>
          <a:xfrm>
            <a:off x="284" y="4432885"/>
            <a:ext cx="4828222" cy="777948"/>
          </a:xfrm>
        </p:spPr>
        <p:txBody>
          <a:bodyPr anchor="t">
            <a:noAutofit/>
            <a:scene3d>
              <a:camera prst="orthographicFront"/>
              <a:lightRig rig="soft" dir="t">
                <a:rot lat="0" lon="0" rev="17220000"/>
              </a:lightRig>
            </a:scene3d>
            <a:sp3d prstMaterial="softEdge"/>
          </a:bodyPr>
          <a:lstStyle/>
          <a:p>
            <a:r>
              <a:rPr lang="en-US" sz="2000" cap="none" dirty="0">
                <a:ln w="10541" cmpd="sng">
                  <a:noFill/>
                  <a:prstDash val="solid"/>
                </a:ln>
                <a:solidFill>
                  <a:schemeClr val="tx2"/>
                </a:solidFill>
                <a:effectLst/>
                <a:latin typeface="Trebuchet MS" panose="020B0603020202020204" pitchFamily="34" charset="0"/>
              </a:rPr>
              <a:t>442 Turnstone Street</a:t>
            </a:r>
            <a:br>
              <a:rPr lang="en-US" sz="2000" cap="none" dirty="0">
                <a:ln w="10541" cmpd="sng">
                  <a:noFill/>
                  <a:prstDash val="solid"/>
                </a:ln>
                <a:solidFill>
                  <a:schemeClr val="tx2"/>
                </a:solidFill>
                <a:effectLst/>
                <a:latin typeface="Trebuchet MS" panose="020B0603020202020204" pitchFamily="34" charset="0"/>
              </a:rPr>
            </a:br>
            <a:r>
              <a:rPr lang="en-US" sz="1600" cap="none" dirty="0">
                <a:ln w="10541" cmpd="sng">
                  <a:noFill/>
                  <a:prstDash val="solid"/>
                </a:ln>
                <a:solidFill>
                  <a:schemeClr val="tx2"/>
                </a:solidFill>
                <a:effectLst/>
                <a:latin typeface="Trebuchet MS" panose="020B0603020202020204" pitchFamily="34" charset="0"/>
              </a:rPr>
              <a:t>Tidal Walk ~ Mount Pleasant, SC 29464</a:t>
            </a:r>
            <a:br>
              <a:rPr lang="en-US" sz="1600" cap="none" dirty="0">
                <a:ln w="10541" cmpd="sng">
                  <a:noFill/>
                  <a:prstDash val="solid"/>
                </a:ln>
                <a:solidFill>
                  <a:schemeClr val="tx2"/>
                </a:solidFill>
                <a:effectLst/>
                <a:latin typeface="Trebuchet MS" panose="020B0603020202020204" pitchFamily="34" charset="0"/>
              </a:rPr>
            </a:br>
            <a:r>
              <a:rPr lang="en-US" sz="1600" cap="none" dirty="0">
                <a:ln w="10541" cmpd="sng">
                  <a:noFill/>
                  <a:prstDash val="solid"/>
                </a:ln>
                <a:solidFill>
                  <a:schemeClr val="tx2"/>
                </a:solidFill>
                <a:effectLst/>
                <a:latin typeface="Trebuchet MS" panose="020B0603020202020204" pitchFamily="34" charset="0"/>
              </a:rPr>
              <a:t>MLS# 17006184 ~ $525,000</a:t>
            </a:r>
            <a:endParaRPr lang="en-US" sz="1400" cap="none" dirty="0">
              <a:ln w="10541" cmpd="sng">
                <a:noFill/>
                <a:prstDash val="solid"/>
              </a:ln>
              <a:solidFill>
                <a:schemeClr val="tx2"/>
              </a:solidFill>
              <a:effectLst/>
              <a:latin typeface="Trebuchet MS" panose="020B0603020202020204" pitchFamily="34" charset="0"/>
            </a:endParaRPr>
          </a:p>
        </p:txBody>
      </p:sp>
      <p:grpSp>
        <p:nvGrpSpPr>
          <p:cNvPr id="9" name="Group 8"/>
          <p:cNvGrpSpPr/>
          <p:nvPr/>
        </p:nvGrpSpPr>
        <p:grpSpPr>
          <a:xfrm>
            <a:off x="0" y="8792172"/>
            <a:ext cx="1524000" cy="1167241"/>
            <a:chOff x="0" y="8814959"/>
            <a:chExt cx="1524000" cy="1167241"/>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75" y="8814959"/>
              <a:ext cx="700449" cy="700449"/>
            </a:xfrm>
            <a:prstGeom prst="rect">
              <a:avLst/>
            </a:prstGeom>
          </p:spPr>
        </p:pic>
        <p:sp>
          <p:nvSpPr>
            <p:cNvPr id="18" name="Rectangle 17"/>
            <p:cNvSpPr/>
            <p:nvPr/>
          </p:nvSpPr>
          <p:spPr>
            <a:xfrm>
              <a:off x="0" y="9566702"/>
              <a:ext cx="1524000" cy="415498"/>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Estate</a:t>
              </a:r>
            </a:p>
            <a:p>
              <a:pPr algn="ctr"/>
              <a:r>
                <a:rPr lang="en-US" sz="700" dirty="0">
                  <a:solidFill>
                    <a:schemeClr val="bg1"/>
                  </a:solidFill>
                  <a:latin typeface="Trebuchet MS" panose="020B0603020202020204" pitchFamily="34" charset="0"/>
                </a:rPr>
                <a:t>195 W Coleman Blvd</a:t>
              </a:r>
            </a:p>
            <a:p>
              <a:pPr algn="ctr"/>
              <a:r>
                <a:rPr lang="en-US" sz="700" dirty="0">
                  <a:solidFill>
                    <a:schemeClr val="bg1"/>
                  </a:solidFill>
                  <a:latin typeface="Trebuchet MS" panose="020B0603020202020204" pitchFamily="34" charset="0"/>
                </a:rPr>
                <a:t>Mt Pleasant, SC 29464-3495</a:t>
              </a:r>
            </a:p>
          </p:txBody>
        </p:sp>
      </p:grpSp>
      <p:sp>
        <p:nvSpPr>
          <p:cNvPr id="23" name="Rectangle 22"/>
          <p:cNvSpPr/>
          <p:nvPr/>
        </p:nvSpPr>
        <p:spPr>
          <a:xfrm>
            <a:off x="-1146" y="1"/>
            <a:ext cx="7315773" cy="861774"/>
          </a:xfrm>
          <a:prstGeom prst="rect">
            <a:avLst/>
          </a:prstGeom>
          <a:noFill/>
        </p:spPr>
        <p:txBody>
          <a:bodyPr wrap="square" anchor="ctr">
            <a:spAutoFit/>
          </a:bodyPr>
          <a:lstStyle/>
          <a:p>
            <a:pPr algn="ctr"/>
            <a:r>
              <a:rPr lang="en-US" sz="2400" dirty="0">
                <a:solidFill>
                  <a:schemeClr val="accent1"/>
                </a:solidFill>
                <a:effectLst>
                  <a:outerShdw blurRad="38100" dist="38100" dir="2700000" algn="tl">
                    <a:srgbClr val="000000">
                      <a:alpha val="43137"/>
                    </a:srgbClr>
                  </a:outerShdw>
                </a:effectLst>
                <a:latin typeface="Trebuchet MS" panose="020B0603020202020204" pitchFamily="34" charset="0"/>
              </a:rPr>
              <a:t>Agent Open House Wednesday April 19th from 12-2</a:t>
            </a:r>
          </a:p>
          <a:p>
            <a:pPr algn="ctr"/>
            <a:r>
              <a:rPr lang="en-US" sz="1300" i="1" dirty="0">
                <a:solidFill>
                  <a:schemeClr val="accent1"/>
                </a:solidFill>
                <a:effectLst>
                  <a:outerShdw blurRad="38100" dist="38100" dir="2700000" algn="tl">
                    <a:srgbClr val="000000">
                      <a:alpha val="43137"/>
                    </a:srgbClr>
                  </a:outerShdw>
                </a:effectLst>
                <a:latin typeface="Trebuchet MS" panose="020B0603020202020204" pitchFamily="34" charset="0"/>
              </a:rPr>
              <a:t>Please come by and see all the upgrades and extras the seller has added to this lovely home!</a:t>
            </a:r>
            <a:br>
              <a:rPr lang="en-US" sz="1300" i="1" dirty="0">
                <a:solidFill>
                  <a:schemeClr val="accent1"/>
                </a:solidFill>
                <a:effectLst>
                  <a:outerShdw blurRad="38100" dist="38100" dir="2700000" algn="tl">
                    <a:srgbClr val="000000">
                      <a:alpha val="43137"/>
                    </a:srgbClr>
                  </a:outerShdw>
                </a:effectLst>
                <a:latin typeface="Trebuchet MS" panose="020B0603020202020204" pitchFamily="34" charset="0"/>
              </a:rPr>
            </a:br>
            <a:r>
              <a:rPr lang="en-US" sz="1300" i="1" dirty="0">
                <a:solidFill>
                  <a:schemeClr val="accent1"/>
                </a:solidFill>
                <a:effectLst>
                  <a:outerShdw blurRad="38100" dist="38100" dir="2700000" algn="tl">
                    <a:srgbClr val="000000">
                      <a:alpha val="43137"/>
                    </a:srgbClr>
                  </a:outerShdw>
                </a:effectLst>
                <a:latin typeface="Trebuchet MS" panose="020B0603020202020204" pitchFamily="34" charset="0"/>
              </a:rPr>
              <a:t>Light snacks served.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263" y="8814960"/>
            <a:ext cx="834518" cy="112166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07" y="1065045"/>
            <a:ext cx="4741699" cy="3164569"/>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7611"/>
          <a:stretch/>
        </p:blipFill>
        <p:spPr>
          <a:xfrm>
            <a:off x="4928276" y="1065045"/>
            <a:ext cx="2286000" cy="3164569"/>
          </a:xfrm>
          <a:prstGeom prst="rect">
            <a:avLst/>
          </a:prstGeom>
          <a:ln>
            <a:noFill/>
          </a:ln>
          <a:effectLst>
            <a:outerShdw blurRad="190500" algn="tl" rotWithShape="0">
              <a:srgbClr val="000000">
                <a:alpha val="70000"/>
              </a:srgbClr>
            </a:outerShdw>
          </a:effectLst>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7373" y="6779422"/>
            <a:ext cx="2286000" cy="1525657"/>
          </a:xfrm>
          <a:prstGeom prst="rect">
            <a:avLst/>
          </a:prstGeom>
          <a:ln>
            <a:noFill/>
          </a:ln>
          <a:effectLst>
            <a:outerShdw blurRad="190500" algn="tl" rotWithShape="0">
              <a:srgbClr val="000000">
                <a:alpha val="70000"/>
              </a:srgbClr>
            </a:outerShdw>
          </a:effectLst>
        </p:spPr>
      </p:pic>
      <p:sp>
        <p:nvSpPr>
          <p:cNvPr id="5" name="Rectangle 4"/>
          <p:cNvSpPr/>
          <p:nvPr/>
        </p:nvSpPr>
        <p:spPr>
          <a:xfrm>
            <a:off x="8610600" y="4688936"/>
            <a:ext cx="1334020" cy="400110"/>
          </a:xfrm>
          <a:prstGeom prst="rect">
            <a:avLst/>
          </a:prstGeom>
        </p:spPr>
        <p:txBody>
          <a:bodyPr wrap="none">
            <a:spAutoFit/>
          </a:bodyPr>
          <a:lstStyle/>
          <a:p>
            <a:r>
              <a:rPr lang="en-US" b="1" i="1" dirty="0">
                <a:ln w="10541" cmpd="sng">
                  <a:noFill/>
                  <a:prstDash val="solid"/>
                </a:ln>
                <a:solidFill>
                  <a:srgbClr val="FF0000"/>
                </a:solidFill>
                <a:latin typeface="Trebuchet MS" panose="020B0603020202020204" pitchFamily="34" charset="0"/>
              </a:rPr>
              <a:t>$550,000</a:t>
            </a:r>
            <a:endParaRPr lang="en-US" b="1" i="1" dirty="0">
              <a:solidFill>
                <a:srgbClr val="FF0000"/>
              </a:solidFill>
            </a:endParaRP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60" y="8937211"/>
            <a:ext cx="7315200" cy="8771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Linda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Ett</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100" dirty="0">
                <a:solidFill>
                  <a:schemeClr val="bg1"/>
                </a:solidFill>
                <a:latin typeface="Trebuchet MS" panose="020B0603020202020204" pitchFamily="34" charset="0"/>
              </a:rPr>
              <a:t>M (843) 729-8718 | O (843) 884-1800</a:t>
            </a:r>
          </a:p>
          <a:p>
            <a:pPr algn="ctr"/>
            <a:r>
              <a:rPr lang="en-US" sz="1100" dirty="0">
                <a:solidFill>
                  <a:schemeClr val="bg1"/>
                </a:solidFill>
                <a:latin typeface="Trebuchet MS" panose="020B0603020202020204" pitchFamily="34" charset="0"/>
              </a:rPr>
              <a:t>lett@carolinaone.com</a:t>
            </a:r>
          </a:p>
          <a:p>
            <a:pPr algn="ctr"/>
            <a:r>
              <a:rPr lang="en-US" sz="1100" dirty="0">
                <a:solidFill>
                  <a:schemeClr val="bg1"/>
                </a:solidFill>
                <a:latin typeface="Trebuchet MS" panose="020B0603020202020204" pitchFamily="34" charset="0"/>
              </a:rPr>
              <a:t>www.lindaett.com</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7373" y="4741690"/>
            <a:ext cx="2286000" cy="1525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TotalTime>
  <Words>192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442 Turnstone Street Tidal Walk ~ Mount Pleasant, SC 29464 MLS# 17006184 ~ $525,000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2017-04-13T01:15:31Z</dcterms:modified>
</cp:coreProperties>
</file>