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bg2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783088"/>
            <a:ext cx="7772400" cy="4252743"/>
          </a:xfrm>
        </p:spPr>
        <p:txBody>
          <a:bodyPr anchor="ctr">
            <a:noAutofit/>
          </a:bodyPr>
          <a:lstStyle/>
          <a:p>
            <a:pPr>
              <a:lnSpc>
                <a:spcPct val="170000"/>
              </a:lnSpc>
            </a:pP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This move-in ready 4 bedroom,2 bath home has so much to </a:t>
            </a: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offer.</a:t>
            </a:r>
          </a:p>
          <a:p>
            <a:pPr>
              <a:lnSpc>
                <a:spcPct val="170000"/>
              </a:lnSpc>
            </a:pPr>
            <a:endParaRPr lang="en-US" sz="105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It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has been completely remodeled. Nothing to do but move in. </a:t>
            </a:r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>
              <a:lnSpc>
                <a:spcPct val="170000"/>
              </a:lnSpc>
            </a:pPr>
            <a:endParaRPr lang="en-US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Wood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floors through-out .All new kitchen and baths and be sure to check out the quality of the kitchen cabinets! </a:t>
            </a:r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>
              <a:lnSpc>
                <a:spcPct val="170000"/>
              </a:lnSpc>
            </a:pPr>
            <a:endParaRPr lang="en-US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HVAC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replaced this year and roof and windows were replaced in 2011. Freshly painted, ceiling fans, all appliances are new. </a:t>
            </a:r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>
              <a:lnSpc>
                <a:spcPct val="170000"/>
              </a:lnSpc>
            </a:pPr>
            <a:endParaRPr lang="en-US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1400" b="1" i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Need </a:t>
            </a:r>
            <a:r>
              <a:rPr lang="en-US" sz="1400" b="1" i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to come and check this one out.</a:t>
            </a:r>
            <a:endParaRPr lang="en-US" sz="1400" b="1" i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7202" y="84024"/>
            <a:ext cx="763260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443 Mary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Scott</a:t>
            </a:r>
          </a:p>
          <a:p>
            <a:endPara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Boulder Bluff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Goose Creek, SC 29445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15030019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129,900</a:t>
            </a:r>
          </a:p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 Bedrooms | 2  Baths |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1,200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Sq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Ft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4800" y="1295400"/>
            <a:ext cx="4186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Charming </a:t>
            </a:r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&amp;</a:t>
            </a:r>
            <a:b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</a:br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Comfortable </a:t>
            </a:r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Living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9409" y="101655"/>
            <a:ext cx="3726126" cy="248753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" y="9229725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55081" y="9290119"/>
            <a:ext cx="2462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Liz &amp; Bob Simonds</a:t>
            </a:r>
          </a:p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843-437-9696</a:t>
            </a:r>
          </a:p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lizandbob@agentowned.com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5259596" y="9436313"/>
            <a:ext cx="245973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AGENTOWNED </a:t>
            </a:r>
            <a:r>
              <a:rPr lang="en-US" sz="7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REALTY CO. PREMIER GROUP, INC. </a:t>
            </a:r>
          </a:p>
          <a:p>
            <a:pPr algn="ctr"/>
            <a:r>
              <a:rPr lang="en-US" sz="7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141-A N. MAIN STREET </a:t>
            </a:r>
          </a:p>
          <a:p>
            <a:pPr algn="ctr"/>
            <a:r>
              <a:rPr lang="en-US" sz="7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SUMMERVILLE, SC 29483 </a:t>
            </a: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9687880"/>
            <a:ext cx="341766" cy="341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 rot="20008423">
            <a:off x="-2546449" y="2555610"/>
            <a:ext cx="25112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Available</a:t>
            </a:r>
          </a:p>
          <a:p>
            <a:pPr algn="ctr"/>
            <a:r>
              <a:rPr lang="en-US" sz="2800" b="1" i="1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Nov 1st!</a:t>
            </a:r>
            <a:endParaRPr lang="en-US" sz="2800" i="1" dirty="0">
              <a:ln>
                <a:solidFill>
                  <a:srgbClr val="002060"/>
                </a:solidFill>
              </a:ln>
              <a:solidFill>
                <a:srgbClr val="FFFF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1321" y="2819400"/>
            <a:ext cx="1443525" cy="9636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09558" y="2819400"/>
            <a:ext cx="1443525" cy="9636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202" y="2819400"/>
            <a:ext cx="1443525" cy="9636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3676" y="2819400"/>
            <a:ext cx="1443525" cy="9636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5440" y="2819400"/>
            <a:ext cx="1443524" cy="963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1321" y="8077308"/>
            <a:ext cx="1443524" cy="963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09558" y="8077308"/>
            <a:ext cx="1443524" cy="963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203" y="8077308"/>
            <a:ext cx="1443524" cy="963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3677" y="8077308"/>
            <a:ext cx="1443524" cy="963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5440" y="8077308"/>
            <a:ext cx="1443524" cy="963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019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135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17</cp:revision>
  <dcterms:created xsi:type="dcterms:W3CDTF">2006-08-16T00:00:00Z</dcterms:created>
  <dcterms:modified xsi:type="dcterms:W3CDTF">2015-12-07T13:53:55Z</dcterms:modified>
</cp:coreProperties>
</file>